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0058400" cy="7772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3" d="100"/>
          <a:sy n="93" d="100"/>
        </p:scale>
        <p:origin x="1860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seph Gladieux" userId="0861f6fa-b710-49bd-9aaa-e056e2f72cd0" providerId="ADAL" clId="{A27A78F0-3524-41E2-86A3-69C8208E839E}"/>
    <pc:docChg chg="custSel modSld">
      <pc:chgData name="Joseph Gladieux" userId="0861f6fa-b710-49bd-9aaa-e056e2f72cd0" providerId="ADAL" clId="{A27A78F0-3524-41E2-86A3-69C8208E839E}" dt="2026-11-03T19:11:18.788" v="851" actId="20577"/>
      <pc:docMkLst>
        <pc:docMk/>
      </pc:docMkLst>
      <pc:sldChg chg="modSp mod">
        <pc:chgData name="Joseph Gladieux" userId="0861f6fa-b710-49bd-9aaa-e056e2f72cd0" providerId="ADAL" clId="{A27A78F0-3524-41E2-86A3-69C8208E839E}" dt="2026-11-03T19:11:18.788" v="851" actId="20577"/>
        <pc:sldMkLst>
          <pc:docMk/>
          <pc:sldMk cId="0" sldId="256"/>
        </pc:sldMkLst>
        <pc:spChg chg="mod">
          <ac:chgData name="Joseph Gladieux" userId="0861f6fa-b710-49bd-9aaa-e056e2f72cd0" providerId="ADAL" clId="{A27A78F0-3524-41E2-86A3-69C8208E839E}" dt="2026-11-02T18:57:28.422" v="720" actId="20577"/>
          <ac:spMkLst>
            <pc:docMk/>
            <pc:sldMk cId="0" sldId="256"/>
            <ac:spMk id="30" creationId="{00000000-0000-0000-0000-000000000000}"/>
          </ac:spMkLst>
        </pc:spChg>
        <pc:spChg chg="mod">
          <ac:chgData name="Joseph Gladieux" userId="0861f6fa-b710-49bd-9aaa-e056e2f72cd0" providerId="ADAL" clId="{A27A78F0-3524-41E2-86A3-69C8208E839E}" dt="2026-11-02T19:10:53.772" v="807" actId="20577"/>
          <ac:spMkLst>
            <pc:docMk/>
            <pc:sldMk cId="0" sldId="256"/>
            <ac:spMk id="31" creationId="{00000000-0000-0000-0000-000000000000}"/>
          </ac:spMkLst>
        </pc:spChg>
        <pc:spChg chg="mod">
          <ac:chgData name="Joseph Gladieux" userId="0861f6fa-b710-49bd-9aaa-e056e2f72cd0" providerId="ADAL" clId="{A27A78F0-3524-41E2-86A3-69C8208E839E}" dt="2026-11-02T16:33:28.003" v="308" actId="20577"/>
          <ac:spMkLst>
            <pc:docMk/>
            <pc:sldMk cId="0" sldId="256"/>
            <ac:spMk id="35" creationId="{00000000-0000-0000-0000-000000000000}"/>
          </ac:spMkLst>
        </pc:spChg>
        <pc:spChg chg="mod">
          <ac:chgData name="Joseph Gladieux" userId="0861f6fa-b710-49bd-9aaa-e056e2f72cd0" providerId="ADAL" clId="{A27A78F0-3524-41E2-86A3-69C8208E839E}" dt="2026-11-02T16:46:55.528" v="600" actId="20577"/>
          <ac:spMkLst>
            <pc:docMk/>
            <pc:sldMk cId="0" sldId="256"/>
            <ac:spMk id="38" creationId="{00000000-0000-0000-0000-000000000000}"/>
          </ac:spMkLst>
        </pc:spChg>
        <pc:spChg chg="mod">
          <ac:chgData name="Joseph Gladieux" userId="0861f6fa-b710-49bd-9aaa-e056e2f72cd0" providerId="ADAL" clId="{A27A78F0-3524-41E2-86A3-69C8208E839E}" dt="2026-11-02T16:26:42.508" v="72" actId="20577"/>
          <ac:spMkLst>
            <pc:docMk/>
            <pc:sldMk cId="0" sldId="256"/>
            <ac:spMk id="42" creationId="{00000000-0000-0000-0000-000000000000}"/>
          </ac:spMkLst>
        </pc:spChg>
        <pc:spChg chg="mod">
          <ac:chgData name="Joseph Gladieux" userId="0861f6fa-b710-49bd-9aaa-e056e2f72cd0" providerId="ADAL" clId="{A27A78F0-3524-41E2-86A3-69C8208E839E}" dt="2026-11-02T16:27:30.428" v="110" actId="20577"/>
          <ac:spMkLst>
            <pc:docMk/>
            <pc:sldMk cId="0" sldId="256"/>
            <ac:spMk id="43" creationId="{00000000-0000-0000-0000-000000000000}"/>
          </ac:spMkLst>
        </pc:spChg>
        <pc:spChg chg="mod">
          <ac:chgData name="Joseph Gladieux" userId="0861f6fa-b710-49bd-9aaa-e056e2f72cd0" providerId="ADAL" clId="{A27A78F0-3524-41E2-86A3-69C8208E839E}" dt="2026-11-02T16:27:37.772" v="121" actId="20577"/>
          <ac:spMkLst>
            <pc:docMk/>
            <pc:sldMk cId="0" sldId="256"/>
            <ac:spMk id="44" creationId="{00000000-0000-0000-0000-000000000000}"/>
          </ac:spMkLst>
        </pc:spChg>
        <pc:spChg chg="mod">
          <ac:chgData name="Joseph Gladieux" userId="0861f6fa-b710-49bd-9aaa-e056e2f72cd0" providerId="ADAL" clId="{A27A78F0-3524-41E2-86A3-69C8208E839E}" dt="2026-11-02T16:31:37.875" v="215" actId="20577"/>
          <ac:spMkLst>
            <pc:docMk/>
            <pc:sldMk cId="0" sldId="256"/>
            <ac:spMk id="52" creationId="{00000000-0000-0000-0000-000000000000}"/>
          </ac:spMkLst>
        </pc:spChg>
        <pc:spChg chg="mod">
          <ac:chgData name="Joseph Gladieux" userId="0861f6fa-b710-49bd-9aaa-e056e2f72cd0" providerId="ADAL" clId="{A27A78F0-3524-41E2-86A3-69C8208E839E}" dt="2026-11-02T16:32:30.803" v="245" actId="20577"/>
          <ac:spMkLst>
            <pc:docMk/>
            <pc:sldMk cId="0" sldId="256"/>
            <ac:spMk id="60" creationId="{00000000-0000-0000-0000-000000000000}"/>
          </ac:spMkLst>
        </pc:spChg>
        <pc:spChg chg="mod">
          <ac:chgData name="Joseph Gladieux" userId="0861f6fa-b710-49bd-9aaa-e056e2f72cd0" providerId="ADAL" clId="{A27A78F0-3524-41E2-86A3-69C8208E839E}" dt="2026-11-02T16:32:04.171" v="239" actId="20577"/>
          <ac:spMkLst>
            <pc:docMk/>
            <pc:sldMk cId="0" sldId="256"/>
            <ac:spMk id="61" creationId="{00000000-0000-0000-0000-000000000000}"/>
          </ac:spMkLst>
        </pc:spChg>
        <pc:spChg chg="mod">
          <ac:chgData name="Joseph Gladieux" userId="0861f6fa-b710-49bd-9aaa-e056e2f72cd0" providerId="ADAL" clId="{A27A78F0-3524-41E2-86A3-69C8208E839E}" dt="2026-11-02T16:40:56.082" v="506" actId="20577"/>
          <ac:spMkLst>
            <pc:docMk/>
            <pc:sldMk cId="0" sldId="256"/>
            <ac:spMk id="64" creationId="{00000000-0000-0000-0000-000000000000}"/>
          </ac:spMkLst>
        </pc:spChg>
        <pc:spChg chg="mod">
          <ac:chgData name="Joseph Gladieux" userId="0861f6fa-b710-49bd-9aaa-e056e2f72cd0" providerId="ADAL" clId="{A27A78F0-3524-41E2-86A3-69C8208E839E}" dt="2026-11-02T16:46:22.504" v="575" actId="20577"/>
          <ac:spMkLst>
            <pc:docMk/>
            <pc:sldMk cId="0" sldId="256"/>
            <ac:spMk id="65" creationId="{00000000-0000-0000-0000-000000000000}"/>
          </ac:spMkLst>
        </pc:spChg>
        <pc:spChg chg="mod">
          <ac:chgData name="Joseph Gladieux" userId="0861f6fa-b710-49bd-9aaa-e056e2f72cd0" providerId="ADAL" clId="{A27A78F0-3524-41E2-86A3-69C8208E839E}" dt="2026-11-02T16:46:36.576" v="596" actId="20577"/>
          <ac:spMkLst>
            <pc:docMk/>
            <pc:sldMk cId="0" sldId="256"/>
            <ac:spMk id="66" creationId="{00000000-0000-0000-0000-000000000000}"/>
          </ac:spMkLst>
        </pc:spChg>
        <pc:spChg chg="mod">
          <ac:chgData name="Joseph Gladieux" userId="0861f6fa-b710-49bd-9aaa-e056e2f72cd0" providerId="ADAL" clId="{A27A78F0-3524-41E2-86A3-69C8208E839E}" dt="2026-11-02T16:26:39.196" v="70" actId="20577"/>
          <ac:spMkLst>
            <pc:docMk/>
            <pc:sldMk cId="0" sldId="256"/>
            <ac:spMk id="68" creationId="{00000000-0000-0000-0000-000000000000}"/>
          </ac:spMkLst>
        </pc:spChg>
        <pc:spChg chg="mod">
          <ac:chgData name="Joseph Gladieux" userId="0861f6fa-b710-49bd-9aaa-e056e2f72cd0" providerId="ADAL" clId="{A27A78F0-3524-41E2-86A3-69C8208E839E}" dt="2026-11-02T16:27:05.531" v="99" actId="20577"/>
          <ac:spMkLst>
            <pc:docMk/>
            <pc:sldMk cId="0" sldId="256"/>
            <ac:spMk id="69" creationId="{00000000-0000-0000-0000-000000000000}"/>
          </ac:spMkLst>
        </pc:spChg>
        <pc:spChg chg="mod">
          <ac:chgData name="Joseph Gladieux" userId="0861f6fa-b710-49bd-9aaa-e056e2f72cd0" providerId="ADAL" clId="{A27A78F0-3524-41E2-86A3-69C8208E839E}" dt="2026-11-02T16:28:00.436" v="141" actId="20577"/>
          <ac:spMkLst>
            <pc:docMk/>
            <pc:sldMk cId="0" sldId="256"/>
            <ac:spMk id="70" creationId="{00000000-0000-0000-0000-000000000000}"/>
          </ac:spMkLst>
        </pc:spChg>
        <pc:spChg chg="mod">
          <ac:chgData name="Joseph Gladieux" userId="0861f6fa-b710-49bd-9aaa-e056e2f72cd0" providerId="ADAL" clId="{A27A78F0-3524-41E2-86A3-69C8208E839E}" dt="2026-11-02T19:09:23.823" v="784" actId="20577"/>
          <ac:spMkLst>
            <pc:docMk/>
            <pc:sldMk cId="0" sldId="256"/>
            <ac:spMk id="82" creationId="{00000000-0000-0000-0000-000000000000}"/>
          </ac:spMkLst>
        </pc:spChg>
        <pc:spChg chg="mod">
          <ac:chgData name="Joseph Gladieux" userId="0861f6fa-b710-49bd-9aaa-e056e2f72cd0" providerId="ADAL" clId="{A27A78F0-3524-41E2-86A3-69C8208E839E}" dt="2026-11-02T19:09:17.274" v="783" actId="20577"/>
          <ac:spMkLst>
            <pc:docMk/>
            <pc:sldMk cId="0" sldId="256"/>
            <ac:spMk id="83" creationId="{00000000-0000-0000-0000-000000000000}"/>
          </ac:spMkLst>
        </pc:spChg>
        <pc:spChg chg="mod">
          <ac:chgData name="Joseph Gladieux" userId="0861f6fa-b710-49bd-9aaa-e056e2f72cd0" providerId="ADAL" clId="{A27A78F0-3524-41E2-86A3-69C8208E839E}" dt="2026-11-02T19:09:07.201" v="776" actId="20577"/>
          <ac:spMkLst>
            <pc:docMk/>
            <pc:sldMk cId="0" sldId="256"/>
            <ac:spMk id="84" creationId="{00000000-0000-0000-0000-000000000000}"/>
          </ac:spMkLst>
        </pc:spChg>
        <pc:spChg chg="mod">
          <ac:chgData name="Joseph Gladieux" userId="0861f6fa-b710-49bd-9aaa-e056e2f72cd0" providerId="ADAL" clId="{A27A78F0-3524-41E2-86A3-69C8208E839E}" dt="2026-11-02T16:37:33.842" v="417" actId="20577"/>
          <ac:spMkLst>
            <pc:docMk/>
            <pc:sldMk cId="0" sldId="256"/>
            <ac:spMk id="87" creationId="{00000000-0000-0000-0000-000000000000}"/>
          </ac:spMkLst>
        </pc:spChg>
        <pc:spChg chg="mod">
          <ac:chgData name="Joseph Gladieux" userId="0861f6fa-b710-49bd-9aaa-e056e2f72cd0" providerId="ADAL" clId="{A27A78F0-3524-41E2-86A3-69C8208E839E}" dt="2026-11-02T16:26:33.324" v="68" actId="20577"/>
          <ac:spMkLst>
            <pc:docMk/>
            <pc:sldMk cId="0" sldId="256"/>
            <ac:spMk id="94" creationId="{00000000-0000-0000-0000-000000000000}"/>
          </ac:spMkLst>
        </pc:spChg>
        <pc:spChg chg="mod">
          <ac:chgData name="Joseph Gladieux" userId="0861f6fa-b710-49bd-9aaa-e056e2f72cd0" providerId="ADAL" clId="{A27A78F0-3524-41E2-86A3-69C8208E839E}" dt="2026-11-02T16:53:14.575" v="719" actId="20577"/>
          <ac:spMkLst>
            <pc:docMk/>
            <pc:sldMk cId="0" sldId="256"/>
            <ac:spMk id="105" creationId="{00000000-0000-0000-0000-000000000000}"/>
          </ac:spMkLst>
        </pc:spChg>
        <pc:spChg chg="mod">
          <ac:chgData name="Joseph Gladieux" userId="0861f6fa-b710-49bd-9aaa-e056e2f72cd0" providerId="ADAL" clId="{A27A78F0-3524-41E2-86A3-69C8208E839E}" dt="2026-11-02T16:53:00.094" v="691" actId="20577"/>
          <ac:spMkLst>
            <pc:docMk/>
            <pc:sldMk cId="0" sldId="256"/>
            <ac:spMk id="112" creationId="{00000000-0000-0000-0000-000000000000}"/>
          </ac:spMkLst>
        </pc:spChg>
        <pc:spChg chg="mod">
          <ac:chgData name="Joseph Gladieux" userId="0861f6fa-b710-49bd-9aaa-e056e2f72cd0" providerId="ADAL" clId="{A27A78F0-3524-41E2-86A3-69C8208E839E}" dt="2026-11-02T16:52:52.929" v="690" actId="27636"/>
          <ac:spMkLst>
            <pc:docMk/>
            <pc:sldMk cId="0" sldId="256"/>
            <ac:spMk id="113" creationId="{00000000-0000-0000-0000-000000000000}"/>
          </ac:spMkLst>
        </pc:spChg>
        <pc:spChg chg="mod">
          <ac:chgData name="Joseph Gladieux" userId="0861f6fa-b710-49bd-9aaa-e056e2f72cd0" providerId="ADAL" clId="{A27A78F0-3524-41E2-86A3-69C8208E839E}" dt="2026-11-02T16:26:28.500" v="66" actId="20577"/>
          <ac:spMkLst>
            <pc:docMk/>
            <pc:sldMk cId="0" sldId="256"/>
            <ac:spMk id="116" creationId="{00000000-0000-0000-0000-000000000000}"/>
          </ac:spMkLst>
        </pc:spChg>
        <pc:spChg chg="mod">
          <ac:chgData name="Joseph Gladieux" userId="0861f6fa-b710-49bd-9aaa-e056e2f72cd0" providerId="ADAL" clId="{A27A78F0-3524-41E2-86A3-69C8208E839E}" dt="2026-11-02T19:07:56.262" v="762" actId="20577"/>
          <ac:spMkLst>
            <pc:docMk/>
            <pc:sldMk cId="0" sldId="256"/>
            <ac:spMk id="127" creationId="{00000000-0000-0000-0000-000000000000}"/>
          </ac:spMkLst>
        </pc:spChg>
        <pc:spChg chg="mod">
          <ac:chgData name="Joseph Gladieux" userId="0861f6fa-b710-49bd-9aaa-e056e2f72cd0" providerId="ADAL" clId="{A27A78F0-3524-41E2-86A3-69C8208E839E}" dt="2026-11-02T19:12:31.928" v="836" actId="20577"/>
          <ac:spMkLst>
            <pc:docMk/>
            <pc:sldMk cId="0" sldId="256"/>
            <ac:spMk id="130" creationId="{00000000-0000-0000-0000-000000000000}"/>
          </ac:spMkLst>
        </pc:spChg>
        <pc:spChg chg="mod">
          <ac:chgData name="Joseph Gladieux" userId="0861f6fa-b710-49bd-9aaa-e056e2f72cd0" providerId="ADAL" clId="{A27A78F0-3524-41E2-86A3-69C8208E839E}" dt="2026-11-02T19:12:24.407" v="835" actId="20577"/>
          <ac:spMkLst>
            <pc:docMk/>
            <pc:sldMk cId="0" sldId="256"/>
            <ac:spMk id="131" creationId="{00000000-0000-0000-0000-000000000000}"/>
          </ac:spMkLst>
        </pc:spChg>
        <pc:spChg chg="mod">
          <ac:chgData name="Joseph Gladieux" userId="0861f6fa-b710-49bd-9aaa-e056e2f72cd0" providerId="ADAL" clId="{A27A78F0-3524-41E2-86A3-69C8208E839E}" dt="2026-11-02T16:30:52.995" v="166" actId="20577"/>
          <ac:spMkLst>
            <pc:docMk/>
            <pc:sldMk cId="0" sldId="256"/>
            <ac:spMk id="135" creationId="{00000000-0000-0000-0000-000000000000}"/>
          </ac:spMkLst>
        </pc:spChg>
        <pc:spChg chg="mod">
          <ac:chgData name="Joseph Gladieux" userId="0861f6fa-b710-49bd-9aaa-e056e2f72cd0" providerId="ADAL" clId="{A27A78F0-3524-41E2-86A3-69C8208E839E}" dt="2026-11-02T16:31:01.579" v="180" actId="20577"/>
          <ac:spMkLst>
            <pc:docMk/>
            <pc:sldMk cId="0" sldId="256"/>
            <ac:spMk id="136" creationId="{00000000-0000-0000-0000-000000000000}"/>
          </ac:spMkLst>
        </pc:spChg>
        <pc:spChg chg="mod">
          <ac:chgData name="Joseph Gladieux" userId="0861f6fa-b710-49bd-9aaa-e056e2f72cd0" providerId="ADAL" clId="{A27A78F0-3524-41E2-86A3-69C8208E839E}" dt="2026-11-02T16:36:47.322" v="389" actId="20577"/>
          <ac:spMkLst>
            <pc:docMk/>
            <pc:sldMk cId="0" sldId="256"/>
            <ac:spMk id="138" creationId="{00000000-0000-0000-0000-000000000000}"/>
          </ac:spMkLst>
        </pc:spChg>
        <pc:spChg chg="mod">
          <ac:chgData name="Joseph Gladieux" userId="0861f6fa-b710-49bd-9aaa-e056e2f72cd0" providerId="ADAL" clId="{A27A78F0-3524-41E2-86A3-69C8208E839E}" dt="2026-11-02T16:36:15.187" v="383" actId="20577"/>
          <ac:spMkLst>
            <pc:docMk/>
            <pc:sldMk cId="0" sldId="256"/>
            <ac:spMk id="142" creationId="{00000000-0000-0000-0000-000000000000}"/>
          </ac:spMkLst>
        </pc:spChg>
        <pc:spChg chg="mod">
          <ac:chgData name="Joseph Gladieux" userId="0861f6fa-b710-49bd-9aaa-e056e2f72cd0" providerId="ADAL" clId="{A27A78F0-3524-41E2-86A3-69C8208E839E}" dt="2026-11-02T16:45:28.281" v="536" actId="20577"/>
          <ac:spMkLst>
            <pc:docMk/>
            <pc:sldMk cId="0" sldId="256"/>
            <ac:spMk id="152" creationId="{00000000-0000-0000-0000-000000000000}"/>
          </ac:spMkLst>
        </pc:spChg>
        <pc:spChg chg="mod">
          <ac:chgData name="Joseph Gladieux" userId="0861f6fa-b710-49bd-9aaa-e056e2f72cd0" providerId="ADAL" clId="{A27A78F0-3524-41E2-86A3-69C8208E839E}" dt="2026-11-02T16:45:39.152" v="565" actId="20577"/>
          <ac:spMkLst>
            <pc:docMk/>
            <pc:sldMk cId="0" sldId="256"/>
            <ac:spMk id="153" creationId="{00000000-0000-0000-0000-000000000000}"/>
          </ac:spMkLst>
        </pc:spChg>
        <pc:spChg chg="mod">
          <ac:chgData name="Joseph Gladieux" userId="0861f6fa-b710-49bd-9aaa-e056e2f72cd0" providerId="ADAL" clId="{A27A78F0-3524-41E2-86A3-69C8208E839E}" dt="2026-11-02T16:39:11.122" v="479" actId="20577"/>
          <ac:spMkLst>
            <pc:docMk/>
            <pc:sldMk cId="0" sldId="256"/>
            <ac:spMk id="157" creationId="{00000000-0000-0000-0000-000000000000}"/>
          </ac:spMkLst>
        </pc:spChg>
        <pc:spChg chg="mod">
          <ac:chgData name="Joseph Gladieux" userId="0861f6fa-b710-49bd-9aaa-e056e2f72cd0" providerId="ADAL" clId="{A27A78F0-3524-41E2-86A3-69C8208E839E}" dt="2026-11-02T16:45:07.641" v="535" actId="20577"/>
          <ac:spMkLst>
            <pc:docMk/>
            <pc:sldMk cId="0" sldId="256"/>
            <ac:spMk id="160" creationId="{00000000-0000-0000-0000-000000000000}"/>
          </ac:spMkLst>
        </pc:spChg>
        <pc:spChg chg="mod">
          <ac:chgData name="Joseph Gladieux" userId="0861f6fa-b710-49bd-9aaa-e056e2f72cd0" providerId="ADAL" clId="{A27A78F0-3524-41E2-86A3-69C8208E839E}" dt="2026-11-02T16:45:01.557" v="534" actId="20577"/>
          <ac:spMkLst>
            <pc:docMk/>
            <pc:sldMk cId="0" sldId="256"/>
            <ac:spMk id="161" creationId="{00000000-0000-0000-0000-000000000000}"/>
          </ac:spMkLst>
        </pc:spChg>
        <pc:spChg chg="mod">
          <ac:chgData name="Joseph Gladieux" userId="0861f6fa-b710-49bd-9aaa-e056e2f72cd0" providerId="ADAL" clId="{A27A78F0-3524-41E2-86A3-69C8208E839E}" dt="2026-11-02T16:34:51.395" v="320" actId="20577"/>
          <ac:spMkLst>
            <pc:docMk/>
            <pc:sldMk cId="0" sldId="256"/>
            <ac:spMk id="168" creationId="{00000000-0000-0000-0000-000000000000}"/>
          </ac:spMkLst>
        </pc:spChg>
        <pc:spChg chg="mod">
          <ac:chgData name="Joseph Gladieux" userId="0861f6fa-b710-49bd-9aaa-e056e2f72cd0" providerId="ADAL" clId="{A27A78F0-3524-41E2-86A3-69C8208E839E}" dt="2026-11-02T16:25:21.516" v="59" actId="20577"/>
          <ac:spMkLst>
            <pc:docMk/>
            <pc:sldMk cId="0" sldId="256"/>
            <ac:spMk id="182" creationId="{00000000-0000-0000-0000-000000000000}"/>
          </ac:spMkLst>
        </pc:spChg>
        <pc:spChg chg="mod">
          <ac:chgData name="Joseph Gladieux" userId="0861f6fa-b710-49bd-9aaa-e056e2f72cd0" providerId="ADAL" clId="{A27A78F0-3524-41E2-86A3-69C8208E839E}" dt="2026-11-02T16:25:15.573" v="55" actId="20577"/>
          <ac:spMkLst>
            <pc:docMk/>
            <pc:sldMk cId="0" sldId="256"/>
            <ac:spMk id="183" creationId="{00000000-0000-0000-0000-000000000000}"/>
          </ac:spMkLst>
        </pc:spChg>
        <pc:spChg chg="mod">
          <ac:chgData name="Joseph Gladieux" userId="0861f6fa-b710-49bd-9aaa-e056e2f72cd0" providerId="ADAL" clId="{A27A78F0-3524-41E2-86A3-69C8208E839E}" dt="2026-11-02T16:48:01.087" v="602" actId="20577"/>
          <ac:spMkLst>
            <pc:docMk/>
            <pc:sldMk cId="0" sldId="256"/>
            <ac:spMk id="186" creationId="{00000000-0000-0000-0000-000000000000}"/>
          </ac:spMkLst>
        </pc:spChg>
        <pc:spChg chg="mod">
          <ac:chgData name="Joseph Gladieux" userId="0861f6fa-b710-49bd-9aaa-e056e2f72cd0" providerId="ADAL" clId="{A27A78F0-3524-41E2-86A3-69C8208E839E}" dt="2026-11-02T16:38:02.618" v="448" actId="20577"/>
          <ac:spMkLst>
            <pc:docMk/>
            <pc:sldMk cId="0" sldId="256"/>
            <ac:spMk id="187" creationId="{00000000-0000-0000-0000-000000000000}"/>
          </ac:spMkLst>
        </pc:spChg>
        <pc:spChg chg="mod">
          <ac:chgData name="Joseph Gladieux" userId="0861f6fa-b710-49bd-9aaa-e056e2f72cd0" providerId="ADAL" clId="{A27A78F0-3524-41E2-86A3-69C8208E839E}" dt="2026-11-02T16:35:03.018" v="326" actId="20577"/>
          <ac:spMkLst>
            <pc:docMk/>
            <pc:sldMk cId="0" sldId="256"/>
            <ac:spMk id="190" creationId="{00000000-0000-0000-0000-000000000000}"/>
          </ac:spMkLst>
        </pc:spChg>
        <pc:spChg chg="mod">
          <ac:chgData name="Joseph Gladieux" userId="0861f6fa-b710-49bd-9aaa-e056e2f72cd0" providerId="ADAL" clId="{A27A78F0-3524-41E2-86A3-69C8208E839E}" dt="2026-11-02T16:49:34.335" v="637" actId="20577"/>
          <ac:spMkLst>
            <pc:docMk/>
            <pc:sldMk cId="0" sldId="256"/>
            <ac:spMk id="191" creationId="{00000000-0000-0000-0000-000000000000}"/>
          </ac:spMkLst>
        </pc:spChg>
        <pc:spChg chg="mod">
          <ac:chgData name="Joseph Gladieux" userId="0861f6fa-b710-49bd-9aaa-e056e2f72cd0" providerId="ADAL" clId="{A27A78F0-3524-41E2-86A3-69C8208E839E}" dt="2026-11-02T16:49:47.184" v="659" actId="20577"/>
          <ac:spMkLst>
            <pc:docMk/>
            <pc:sldMk cId="0" sldId="256"/>
            <ac:spMk id="192" creationId="{00000000-0000-0000-0000-000000000000}"/>
          </ac:spMkLst>
        </pc:spChg>
        <pc:spChg chg="mod">
          <ac:chgData name="Joseph Gladieux" userId="0861f6fa-b710-49bd-9aaa-e056e2f72cd0" providerId="ADAL" clId="{A27A78F0-3524-41E2-86A3-69C8208E839E}" dt="2026-11-02T16:34:58.731" v="324" actId="20577"/>
          <ac:spMkLst>
            <pc:docMk/>
            <pc:sldMk cId="0" sldId="256"/>
            <ac:spMk id="194" creationId="{00000000-0000-0000-0000-000000000000}"/>
          </ac:spMkLst>
        </pc:spChg>
        <pc:spChg chg="mod">
          <ac:chgData name="Joseph Gladieux" userId="0861f6fa-b710-49bd-9aaa-e056e2f72cd0" providerId="ADAL" clId="{A27A78F0-3524-41E2-86A3-69C8208E839E}" dt="2026-11-03T19:11:18.788" v="851" actId="20577"/>
          <ac:spMkLst>
            <pc:docMk/>
            <pc:sldMk cId="0" sldId="256"/>
            <ac:spMk id="218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FDB546-B331-4769-AB88-B6991121AB6B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31925" y="1143000"/>
            <a:ext cx="39941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B1CD5F-834B-473F-BFEE-2FDA843B2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3077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B1CD5F-834B-473F-BFEE-2FDA843B286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756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0058400" cy="566928"/>
          </a:xfrm>
          <a:prstGeom prst="rect">
            <a:avLst/>
          </a:prstGeom>
          <a:solidFill>
            <a:srgbClr val="153B5B"/>
          </a:solidFill>
          <a:ln w="10160">
            <a:solidFill>
              <a:srgbClr val="153B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256032" y="182880"/>
            <a:ext cx="2926080" cy="20116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/>
            <a:r>
              <a:rPr sz="1600" b="1" i="0" dirty="0">
                <a:solidFill>
                  <a:srgbClr val="FFFFFF"/>
                </a:solidFill>
                <a:latin typeface="Hilton Sans" panose="020F0502020204030204" pitchFamily="34" charset="0"/>
                <a:cs typeface="Hilton Sans" panose="020F0502020204030204" pitchFamily="34" charset="0"/>
              </a:rPr>
              <a:t>CIBOLA VISTA RESORT &amp; SPA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17520" y="151132"/>
            <a:ext cx="4480560" cy="329184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rmAutofit fontScale="92500" lnSpcReduction="10000"/>
          </a:bodyPr>
          <a:lstStyle/>
          <a:p>
            <a:pPr algn="ctr"/>
            <a:r>
              <a:rPr lang="en-US" sz="2200" b="1" i="0" dirty="0">
                <a:solidFill>
                  <a:srgbClr val="FFFFFF"/>
                </a:solidFill>
                <a:latin typeface="Hilton Sans" panose="020B0503020203020204" pitchFamily="34" charset="0"/>
                <a:cs typeface="Hilton Sans" panose="020B0503020203020204" pitchFamily="34" charset="0"/>
              </a:rPr>
              <a:t>DAILY ACTIVITIES SCHEDULE</a:t>
            </a:r>
            <a:endParaRPr sz="2200" b="1" i="0" dirty="0">
              <a:solidFill>
                <a:srgbClr val="FFFFFF"/>
              </a:solidFill>
              <a:latin typeface="Hilton Sans" panose="020B0503020203020204" pitchFamily="34" charset="0"/>
              <a:cs typeface="Hilton Sans" panose="020B0503020203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36678" y="203531"/>
            <a:ext cx="2103120" cy="20116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r"/>
            <a:r>
              <a:rPr lang="en-US" sz="1600" b="1" dirty="0">
                <a:solidFill>
                  <a:srgbClr val="D8E8F4"/>
                </a:solidFill>
                <a:latin typeface="Hilton Sans" panose="020B0503020203020204" pitchFamily="34" charset="0"/>
                <a:cs typeface="Hilton Sans" panose="020B0503020203020204" pitchFamily="34" charset="0"/>
              </a:rPr>
              <a:t>November</a:t>
            </a:r>
            <a:r>
              <a:rPr lang="en-US" sz="1600" b="1" i="0" dirty="0">
                <a:solidFill>
                  <a:srgbClr val="D8E8F4"/>
                </a:solidFill>
                <a:latin typeface="Hilton Sans" panose="020B0503020203020204" pitchFamily="34" charset="0"/>
                <a:cs typeface="Hilton Sans" panose="020B0503020203020204" pitchFamily="34" charset="0"/>
              </a:rPr>
              <a:t> 202</a:t>
            </a:r>
            <a:r>
              <a:rPr lang="en-US" sz="1600" b="1" dirty="0">
                <a:solidFill>
                  <a:srgbClr val="D8E8F4"/>
                </a:solidFill>
                <a:latin typeface="Hilton Sans" panose="020B0503020203020204" pitchFamily="34" charset="0"/>
                <a:cs typeface="Hilton Sans" panose="020B0503020203020204" pitchFamily="34" charset="0"/>
              </a:rPr>
              <a:t>6</a:t>
            </a:r>
            <a:endParaRPr sz="1600" b="1" i="0" dirty="0">
              <a:solidFill>
                <a:srgbClr val="D8E8F4"/>
              </a:solidFill>
              <a:latin typeface="Hilton Sans" panose="020B0503020203020204" pitchFamily="34" charset="0"/>
              <a:cs typeface="Hilton Sans" panose="020B0503020203020204" pitchFamily="34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9189720" y="658368"/>
            <a:ext cx="420624" cy="420624"/>
          </a:xfrm>
          <a:prstGeom prst="ellipse">
            <a:avLst/>
          </a:prstGeom>
          <a:solidFill>
            <a:srgbClr val="F6C453"/>
          </a:solidFill>
          <a:ln>
            <a:solidFill>
              <a:srgbClr val="F6C4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9368028" y="585216"/>
            <a:ext cx="27432" cy="82296"/>
          </a:xfrm>
          <a:prstGeom prst="rect">
            <a:avLst/>
          </a:prstGeom>
          <a:solidFill>
            <a:srgbClr val="F6C453"/>
          </a:solidFill>
          <a:ln w="10160">
            <a:solidFill>
              <a:srgbClr val="F6C4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368028" y="1078992"/>
            <a:ext cx="27432" cy="82296"/>
          </a:xfrm>
          <a:prstGeom prst="rect">
            <a:avLst/>
          </a:prstGeom>
          <a:solidFill>
            <a:srgbClr val="F6C453"/>
          </a:solidFill>
          <a:ln w="10160">
            <a:solidFill>
              <a:srgbClr val="F6C4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9079992" y="859536"/>
            <a:ext cx="82296" cy="27432"/>
          </a:xfrm>
          <a:prstGeom prst="rect">
            <a:avLst/>
          </a:prstGeom>
          <a:solidFill>
            <a:srgbClr val="F6C453"/>
          </a:solidFill>
          <a:ln w="10160">
            <a:solidFill>
              <a:srgbClr val="F6C4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9619488" y="859536"/>
            <a:ext cx="82296" cy="27432"/>
          </a:xfrm>
          <a:prstGeom prst="rect">
            <a:avLst/>
          </a:prstGeom>
          <a:solidFill>
            <a:srgbClr val="F6C453"/>
          </a:solidFill>
          <a:ln w="10160">
            <a:solidFill>
              <a:srgbClr val="F6C4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9134856" y="658368"/>
            <a:ext cx="32004" cy="68580"/>
          </a:xfrm>
          <a:prstGeom prst="rect">
            <a:avLst/>
          </a:prstGeom>
          <a:solidFill>
            <a:srgbClr val="F6C453"/>
          </a:solidFill>
          <a:ln w="10160">
            <a:solidFill>
              <a:srgbClr val="F6C4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9592056" y="1042415"/>
            <a:ext cx="32004" cy="68580"/>
          </a:xfrm>
          <a:prstGeom prst="rect">
            <a:avLst/>
          </a:prstGeom>
          <a:solidFill>
            <a:srgbClr val="F6C453"/>
          </a:solidFill>
          <a:ln w="10160">
            <a:solidFill>
              <a:srgbClr val="F6C4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9592056" y="658368"/>
            <a:ext cx="32004" cy="68580"/>
          </a:xfrm>
          <a:prstGeom prst="rect">
            <a:avLst/>
          </a:prstGeom>
          <a:solidFill>
            <a:srgbClr val="F6C453"/>
          </a:solidFill>
          <a:ln w="10160">
            <a:solidFill>
              <a:srgbClr val="F6C4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9134856" y="1042415"/>
            <a:ext cx="32004" cy="68580"/>
          </a:xfrm>
          <a:prstGeom prst="rect">
            <a:avLst/>
          </a:prstGeom>
          <a:solidFill>
            <a:srgbClr val="F6C453"/>
          </a:solidFill>
          <a:ln w="10160">
            <a:solidFill>
              <a:srgbClr val="F6C4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211250" y="687629"/>
            <a:ext cx="2328535" cy="365759"/>
          </a:xfrm>
          <a:prstGeom prst="roundRect">
            <a:avLst/>
          </a:prstGeom>
          <a:solidFill>
            <a:srgbClr val="DFF2FF"/>
          </a:solidFill>
          <a:ln w="10160">
            <a:solidFill>
              <a:srgbClr val="BFDFF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Monotype Corsiva" panose="03010101010201010101" pitchFamily="66" charset="0"/>
                <a:ea typeface="STXingkai" panose="020B0503020204020204" pitchFamily="2" charset="-122"/>
              </a:rPr>
              <a:t>Join the fun and make lasting memories!</a:t>
            </a:r>
            <a:endParaRPr sz="1200" dirty="0">
              <a:solidFill>
                <a:schemeClr val="tx1"/>
              </a:solidFill>
              <a:latin typeface="Monotype Corsiva" panose="03010101010201010101" pitchFamily="66" charset="0"/>
              <a:ea typeface="STXingkai" panose="020B0503020204020204" pitchFamily="2" charset="-122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3303596" y="705916"/>
            <a:ext cx="2852928" cy="347472"/>
          </a:xfrm>
          <a:prstGeom prst="roundRect">
            <a:avLst/>
          </a:prstGeom>
          <a:solidFill>
            <a:srgbClr val="FFF7E7"/>
          </a:solidFill>
          <a:ln w="10160">
            <a:solidFill>
              <a:srgbClr val="F3D9A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3550484" y="792784"/>
            <a:ext cx="2606040" cy="173736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/>
            <a:r>
              <a:rPr lang="en-US" sz="900" b="0" i="1" dirty="0">
                <a:solidFill>
                  <a:srgbClr val="735B2C"/>
                </a:solidFill>
                <a:latin typeface="Aptos"/>
              </a:rPr>
              <a:t>Schedule subject to change </a:t>
            </a:r>
            <a:r>
              <a:rPr lang="en-US" sz="900" i="1" dirty="0">
                <a:solidFill>
                  <a:srgbClr val="735B2C"/>
                </a:solidFill>
                <a:latin typeface="Aptos"/>
              </a:rPr>
              <a:t>or cancellation due to s</a:t>
            </a:r>
            <a:r>
              <a:rPr lang="en-US" sz="900" b="0" i="1" dirty="0">
                <a:solidFill>
                  <a:srgbClr val="735B2C"/>
                </a:solidFill>
                <a:latin typeface="Aptos"/>
              </a:rPr>
              <a:t>pecial </a:t>
            </a:r>
            <a:r>
              <a:rPr lang="en-US" sz="900" i="1" dirty="0">
                <a:solidFill>
                  <a:srgbClr val="735B2C"/>
                </a:solidFill>
                <a:latin typeface="Aptos"/>
              </a:rPr>
              <a:t>e</a:t>
            </a:r>
            <a:r>
              <a:rPr lang="en-US" sz="900" b="0" i="1" dirty="0">
                <a:solidFill>
                  <a:srgbClr val="735B2C"/>
                </a:solidFill>
                <a:latin typeface="Aptos"/>
              </a:rPr>
              <a:t>vents or </a:t>
            </a:r>
            <a:r>
              <a:rPr lang="en-US" sz="900" i="1" dirty="0">
                <a:solidFill>
                  <a:srgbClr val="735B2C"/>
                </a:solidFill>
                <a:latin typeface="Aptos"/>
              </a:rPr>
              <a:t>w</a:t>
            </a:r>
            <a:r>
              <a:rPr lang="en-US" sz="900" b="0" i="1" dirty="0">
                <a:solidFill>
                  <a:srgbClr val="735B2C"/>
                </a:solidFill>
                <a:latin typeface="Aptos"/>
              </a:rPr>
              <a:t>eather conditions</a:t>
            </a:r>
            <a:endParaRPr sz="900" b="0" i="1" dirty="0">
              <a:solidFill>
                <a:srgbClr val="735B2C"/>
              </a:solidFill>
              <a:latin typeface="Aptos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28600" y="1115568"/>
            <a:ext cx="1046334" cy="5852160"/>
          </a:xfrm>
          <a:prstGeom prst="rect">
            <a:avLst/>
          </a:prstGeom>
          <a:solidFill>
            <a:srgbClr val="FFFFFF"/>
          </a:solidFill>
          <a:ln w="10160">
            <a:solidFill>
              <a:srgbClr val="D8E3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228600" y="1115568"/>
            <a:ext cx="1046334" cy="310896"/>
          </a:xfrm>
          <a:prstGeom prst="rect">
            <a:avLst/>
          </a:prstGeom>
          <a:solidFill>
            <a:srgbClr val="2D7DD2"/>
          </a:solidFill>
          <a:ln w="10160">
            <a:solidFill>
              <a:srgbClr val="2D7D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256032" y="1152144"/>
            <a:ext cx="991470" cy="21031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rmAutofit/>
          </a:bodyPr>
          <a:lstStyle/>
          <a:p>
            <a:pPr algn="ctr"/>
            <a:r>
              <a:rPr sz="940" b="1" i="0" dirty="0">
                <a:solidFill>
                  <a:srgbClr val="FFFFFF"/>
                </a:solidFill>
                <a:latin typeface="Aptos"/>
              </a:rPr>
              <a:t>MONDAY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10896" y="1453896"/>
            <a:ext cx="918318" cy="18288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/>
            <a:r>
              <a:rPr sz="1000" b="1" i="0" dirty="0">
                <a:solidFill>
                  <a:srgbClr val="153B5B"/>
                </a:solidFill>
                <a:latin typeface="Aptos"/>
              </a:rPr>
              <a:t>9:30am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10896" y="1627632"/>
            <a:ext cx="918318" cy="283464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/>
            <a:r>
              <a:rPr sz="1000" b="1" i="0">
                <a:solidFill>
                  <a:srgbClr val="20303C"/>
                </a:solidFill>
                <a:latin typeface="Aptos"/>
              </a:rPr>
              <a:t>Creation Corner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92608" y="2005638"/>
            <a:ext cx="918318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/>
            <a:r>
              <a:rPr sz="1000" b="0" i="1">
                <a:solidFill>
                  <a:srgbClr val="667784"/>
                </a:solidFill>
                <a:latin typeface="Aptos"/>
              </a:rPr>
              <a:t>Lagoon Pool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01752" y="2340864"/>
            <a:ext cx="900030" cy="7315"/>
          </a:xfrm>
          <a:prstGeom prst="rect">
            <a:avLst/>
          </a:prstGeom>
          <a:solidFill>
            <a:srgbClr val="E4EBF0"/>
          </a:solidFill>
          <a:ln w="10160">
            <a:solidFill>
              <a:srgbClr val="E4EB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310896" y="2368296"/>
            <a:ext cx="918318" cy="18288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/>
            <a:r>
              <a:rPr sz="1000" b="1" i="0" dirty="0">
                <a:solidFill>
                  <a:srgbClr val="153B5B"/>
                </a:solidFill>
                <a:latin typeface="Aptos"/>
              </a:rPr>
              <a:t>11:00am</a:t>
            </a:r>
            <a:r>
              <a:rPr lang="en-US" sz="1000" b="1" i="0" dirty="0">
                <a:solidFill>
                  <a:srgbClr val="153B5B"/>
                </a:solidFill>
                <a:latin typeface="Aptos"/>
              </a:rPr>
              <a:t>$</a:t>
            </a:r>
            <a:endParaRPr sz="1000" b="1" i="0" dirty="0">
              <a:solidFill>
                <a:srgbClr val="153B5B"/>
              </a:solidFill>
              <a:latin typeface="Apto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10896" y="2542032"/>
            <a:ext cx="918318" cy="283464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/>
            <a:r>
              <a:rPr sz="1000" b="1" i="0" dirty="0">
                <a:solidFill>
                  <a:srgbClr val="20303C"/>
                </a:solidFill>
                <a:latin typeface="Aptos"/>
              </a:rPr>
              <a:t>Design a Pool Bag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83464" y="2888425"/>
            <a:ext cx="918318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/>
            <a:r>
              <a:rPr sz="1000" b="0" i="1" dirty="0">
                <a:solidFill>
                  <a:srgbClr val="667784"/>
                </a:solidFill>
                <a:latin typeface="Aptos"/>
              </a:rPr>
              <a:t>Lagoon Pool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01752" y="3255264"/>
            <a:ext cx="900030" cy="7315"/>
          </a:xfrm>
          <a:prstGeom prst="rect">
            <a:avLst/>
          </a:prstGeom>
          <a:solidFill>
            <a:srgbClr val="E4EBF0"/>
          </a:solidFill>
          <a:ln w="10160">
            <a:solidFill>
              <a:srgbClr val="E4EB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310896" y="3282696"/>
            <a:ext cx="918318" cy="18288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/>
            <a:r>
              <a:rPr sz="1000" b="1" i="0">
                <a:solidFill>
                  <a:srgbClr val="153B5B"/>
                </a:solidFill>
                <a:latin typeface="Aptos"/>
              </a:rPr>
              <a:t>1:00pm</a:t>
            </a:r>
            <a:endParaRPr sz="1000" b="1" i="0" dirty="0">
              <a:solidFill>
                <a:srgbClr val="153B5B"/>
              </a:solidFill>
              <a:latin typeface="Aptos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10896" y="3456432"/>
            <a:ext cx="918318" cy="283464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rmAutofit fontScale="92500"/>
          </a:bodyPr>
          <a:lstStyle/>
          <a:p>
            <a:pPr algn="l"/>
            <a:r>
              <a:rPr lang="en-US" sz="1000" b="1" i="0" dirty="0">
                <a:solidFill>
                  <a:srgbClr val="20303C"/>
                </a:solidFill>
                <a:latin typeface="Aptos"/>
              </a:rPr>
              <a:t>Coloring Corner</a:t>
            </a:r>
            <a:endParaRPr sz="1000" b="1" i="0" dirty="0">
              <a:solidFill>
                <a:srgbClr val="20303C"/>
              </a:solidFill>
              <a:latin typeface="Aptos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10896" y="3721608"/>
            <a:ext cx="918318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/>
            <a:r>
              <a:rPr lang="en-US" sz="1000" i="1" dirty="0">
                <a:solidFill>
                  <a:srgbClr val="667784"/>
                </a:solidFill>
                <a:latin typeface="Aptos"/>
              </a:rPr>
              <a:t>Lagoon Pool</a:t>
            </a:r>
            <a:endParaRPr sz="1000" b="0" i="1" dirty="0">
              <a:solidFill>
                <a:srgbClr val="667784"/>
              </a:solidFill>
              <a:latin typeface="Aptos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301752" y="4169664"/>
            <a:ext cx="900030" cy="7315"/>
          </a:xfrm>
          <a:prstGeom prst="rect">
            <a:avLst/>
          </a:prstGeom>
          <a:solidFill>
            <a:srgbClr val="E4EBF0"/>
          </a:solidFill>
          <a:ln w="10160">
            <a:solidFill>
              <a:srgbClr val="E4EB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310896" y="4197096"/>
            <a:ext cx="918318" cy="18288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/>
            <a:r>
              <a:rPr sz="1000" b="1" i="0">
                <a:solidFill>
                  <a:srgbClr val="153B5B"/>
                </a:solidFill>
                <a:latin typeface="Aptos"/>
              </a:rPr>
              <a:t>3:15pm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10896" y="4370832"/>
            <a:ext cx="918318" cy="283464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rmAutofit/>
          </a:bodyPr>
          <a:lstStyle/>
          <a:p>
            <a:pPr algn="l"/>
            <a:r>
              <a:rPr lang="en-US" sz="1000" b="1" dirty="0">
                <a:solidFill>
                  <a:srgbClr val="20303C"/>
                </a:solidFill>
                <a:latin typeface="Aptos"/>
              </a:rPr>
              <a:t>Axe Throwing</a:t>
            </a:r>
            <a:endParaRPr sz="1000" b="1" i="0" dirty="0">
              <a:solidFill>
                <a:srgbClr val="20303C"/>
              </a:solidFill>
              <a:latin typeface="Aptos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10896" y="4636008"/>
            <a:ext cx="918318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/>
            <a:r>
              <a:rPr sz="1000" b="0" i="1" dirty="0">
                <a:solidFill>
                  <a:srgbClr val="667784"/>
                </a:solidFill>
                <a:latin typeface="Aptos"/>
              </a:rPr>
              <a:t>Lagoon Pool</a:t>
            </a:r>
          </a:p>
        </p:txBody>
      </p:sp>
      <p:sp>
        <p:nvSpPr>
          <p:cNvPr id="37" name="Rectangle 36"/>
          <p:cNvSpPr/>
          <p:nvPr/>
        </p:nvSpPr>
        <p:spPr>
          <a:xfrm>
            <a:off x="301752" y="5084064"/>
            <a:ext cx="900030" cy="7315"/>
          </a:xfrm>
          <a:prstGeom prst="rect">
            <a:avLst/>
          </a:prstGeom>
          <a:solidFill>
            <a:srgbClr val="E4EBF0"/>
          </a:solidFill>
          <a:ln w="10160">
            <a:solidFill>
              <a:srgbClr val="E4EB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310896" y="5111496"/>
            <a:ext cx="918318" cy="18288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/>
            <a:r>
              <a:rPr sz="1000" b="1" i="0" dirty="0">
                <a:solidFill>
                  <a:srgbClr val="153B5B"/>
                </a:solidFill>
                <a:latin typeface="Aptos"/>
              </a:rPr>
              <a:t>4:</a:t>
            </a:r>
            <a:r>
              <a:rPr lang="en-US" sz="1000" b="1" i="0" dirty="0">
                <a:solidFill>
                  <a:srgbClr val="153B5B"/>
                </a:solidFill>
                <a:latin typeface="Aptos"/>
              </a:rPr>
              <a:t>45</a:t>
            </a:r>
            <a:r>
              <a:rPr sz="1000" b="1" i="0" dirty="0">
                <a:solidFill>
                  <a:srgbClr val="153B5B"/>
                </a:solidFill>
                <a:latin typeface="Aptos"/>
              </a:rPr>
              <a:t>pm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10896" y="5285232"/>
            <a:ext cx="918318" cy="283464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rmAutofit/>
          </a:bodyPr>
          <a:lstStyle/>
          <a:p>
            <a:pPr algn="l"/>
            <a:r>
              <a:rPr sz="1000" b="1" i="0" dirty="0">
                <a:solidFill>
                  <a:srgbClr val="20303C"/>
                </a:solidFill>
                <a:latin typeface="Aptos"/>
              </a:rPr>
              <a:t>Duck Races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10896" y="5550408"/>
            <a:ext cx="918318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/>
            <a:r>
              <a:rPr sz="1000" b="0" i="1">
                <a:solidFill>
                  <a:srgbClr val="667784"/>
                </a:solidFill>
                <a:latin typeface="Aptos"/>
              </a:rPr>
              <a:t>Lagoon Pool</a:t>
            </a:r>
          </a:p>
        </p:txBody>
      </p:sp>
      <p:sp>
        <p:nvSpPr>
          <p:cNvPr id="41" name="Rectangle 40"/>
          <p:cNvSpPr/>
          <p:nvPr/>
        </p:nvSpPr>
        <p:spPr>
          <a:xfrm>
            <a:off x="301752" y="5998464"/>
            <a:ext cx="900030" cy="7315"/>
          </a:xfrm>
          <a:prstGeom prst="rect">
            <a:avLst/>
          </a:prstGeom>
          <a:solidFill>
            <a:srgbClr val="E4EBF0"/>
          </a:solidFill>
          <a:ln w="10160">
            <a:solidFill>
              <a:srgbClr val="E4EB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310896" y="6025896"/>
            <a:ext cx="918318" cy="18288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/>
            <a:r>
              <a:rPr sz="1000" b="1" i="0" dirty="0">
                <a:solidFill>
                  <a:srgbClr val="153B5B"/>
                </a:solidFill>
                <a:latin typeface="Aptos"/>
              </a:rPr>
              <a:t>6:</a:t>
            </a:r>
            <a:r>
              <a:rPr lang="en-US" sz="1000" b="1" i="0" dirty="0">
                <a:solidFill>
                  <a:srgbClr val="153B5B"/>
                </a:solidFill>
                <a:latin typeface="Aptos"/>
              </a:rPr>
              <a:t>0</a:t>
            </a:r>
            <a:r>
              <a:rPr sz="1000" b="1" i="0" dirty="0">
                <a:solidFill>
                  <a:srgbClr val="153B5B"/>
                </a:solidFill>
                <a:latin typeface="Aptos"/>
              </a:rPr>
              <a:t>0pm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10896" y="6199632"/>
            <a:ext cx="918318" cy="283464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rmAutofit/>
          </a:bodyPr>
          <a:lstStyle/>
          <a:p>
            <a:pPr algn="l"/>
            <a:r>
              <a:rPr lang="en-US" sz="1000" b="1" dirty="0">
                <a:solidFill>
                  <a:srgbClr val="20303C"/>
                </a:solidFill>
                <a:latin typeface="Aptos"/>
              </a:rPr>
              <a:t>Family</a:t>
            </a:r>
            <a:r>
              <a:rPr sz="1000" b="1" i="0" dirty="0">
                <a:solidFill>
                  <a:srgbClr val="20303C"/>
                </a:solidFill>
                <a:latin typeface="Aptos"/>
              </a:rPr>
              <a:t> Trivia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10896" y="6464808"/>
            <a:ext cx="918318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/>
            <a:r>
              <a:rPr lang="en-US" sz="1000" i="1" dirty="0">
                <a:solidFill>
                  <a:srgbClr val="667784"/>
                </a:solidFill>
                <a:latin typeface="Aptos"/>
              </a:rPr>
              <a:t>Lagoon</a:t>
            </a:r>
            <a:r>
              <a:rPr sz="1000" b="0" i="1" dirty="0">
                <a:solidFill>
                  <a:srgbClr val="667784"/>
                </a:solidFill>
                <a:latin typeface="Aptos"/>
              </a:rPr>
              <a:t> Pool</a:t>
            </a:r>
          </a:p>
        </p:txBody>
      </p:sp>
      <p:sp>
        <p:nvSpPr>
          <p:cNvPr id="45" name="Rectangle 44"/>
          <p:cNvSpPr/>
          <p:nvPr/>
        </p:nvSpPr>
        <p:spPr>
          <a:xfrm>
            <a:off x="1293222" y="1115568"/>
            <a:ext cx="1046334" cy="5852160"/>
          </a:xfrm>
          <a:prstGeom prst="rect">
            <a:avLst/>
          </a:prstGeom>
          <a:solidFill>
            <a:srgbClr val="F4F8FB"/>
          </a:solidFill>
          <a:ln w="10160">
            <a:solidFill>
              <a:srgbClr val="D8E3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Rectangle 45"/>
          <p:cNvSpPr/>
          <p:nvPr/>
        </p:nvSpPr>
        <p:spPr>
          <a:xfrm>
            <a:off x="1293222" y="1115568"/>
            <a:ext cx="1046334" cy="310896"/>
          </a:xfrm>
          <a:prstGeom prst="rect">
            <a:avLst/>
          </a:prstGeom>
          <a:solidFill>
            <a:srgbClr val="2D7DD2"/>
          </a:solidFill>
          <a:ln w="10160">
            <a:solidFill>
              <a:srgbClr val="2D7D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TextBox 46"/>
          <p:cNvSpPr txBox="1"/>
          <p:nvPr/>
        </p:nvSpPr>
        <p:spPr>
          <a:xfrm>
            <a:off x="1320654" y="1152144"/>
            <a:ext cx="991470" cy="21031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rmAutofit/>
          </a:bodyPr>
          <a:lstStyle/>
          <a:p>
            <a:pPr algn="ctr"/>
            <a:r>
              <a:rPr sz="940" b="1" i="0">
                <a:solidFill>
                  <a:srgbClr val="FFFFFF"/>
                </a:solidFill>
                <a:latin typeface="Aptos"/>
              </a:rPr>
              <a:t>TUESDAY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375518" y="1453896"/>
            <a:ext cx="918318" cy="18288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/>
            <a:r>
              <a:rPr sz="1000" b="1" i="0" dirty="0">
                <a:solidFill>
                  <a:srgbClr val="153B5B"/>
                </a:solidFill>
                <a:latin typeface="Aptos"/>
              </a:rPr>
              <a:t>9:30am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375518" y="1627632"/>
            <a:ext cx="918318" cy="283464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rmAutofit/>
          </a:bodyPr>
          <a:lstStyle/>
          <a:p>
            <a:pPr algn="l"/>
            <a:r>
              <a:rPr sz="1000" b="1" i="0" dirty="0">
                <a:solidFill>
                  <a:srgbClr val="20303C"/>
                </a:solidFill>
                <a:latin typeface="Aptos"/>
              </a:rPr>
              <a:t>Rock</a:t>
            </a:r>
            <a:r>
              <a:rPr sz="890" b="1" i="0" dirty="0">
                <a:solidFill>
                  <a:srgbClr val="20303C"/>
                </a:solidFill>
                <a:latin typeface="Aptos"/>
              </a:rPr>
              <a:t> </a:t>
            </a:r>
            <a:r>
              <a:rPr sz="1000" b="1" i="0" dirty="0">
                <a:solidFill>
                  <a:srgbClr val="20303C"/>
                </a:solidFill>
                <a:latin typeface="Aptos"/>
              </a:rPr>
              <a:t>Painting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398379" y="1984248"/>
            <a:ext cx="918318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/>
            <a:r>
              <a:rPr sz="1000" b="0" i="1">
                <a:solidFill>
                  <a:srgbClr val="667784"/>
                </a:solidFill>
                <a:latin typeface="Aptos"/>
              </a:rPr>
              <a:t>Lagoon Pool</a:t>
            </a:r>
          </a:p>
        </p:txBody>
      </p:sp>
      <p:sp>
        <p:nvSpPr>
          <p:cNvPr id="51" name="Rectangle 50"/>
          <p:cNvSpPr/>
          <p:nvPr/>
        </p:nvSpPr>
        <p:spPr>
          <a:xfrm>
            <a:off x="1366374" y="2340864"/>
            <a:ext cx="900030" cy="7315"/>
          </a:xfrm>
          <a:prstGeom prst="rect">
            <a:avLst/>
          </a:prstGeom>
          <a:solidFill>
            <a:srgbClr val="E4EBF0"/>
          </a:solidFill>
          <a:ln w="10160">
            <a:solidFill>
              <a:srgbClr val="E4EB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TextBox 51"/>
          <p:cNvSpPr txBox="1"/>
          <p:nvPr/>
        </p:nvSpPr>
        <p:spPr>
          <a:xfrm>
            <a:off x="1375518" y="2368296"/>
            <a:ext cx="918318" cy="18288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/>
            <a:r>
              <a:rPr sz="1000" b="1" i="0" dirty="0">
                <a:solidFill>
                  <a:srgbClr val="153B5B"/>
                </a:solidFill>
                <a:latin typeface="Aptos"/>
              </a:rPr>
              <a:t>11:00am</a:t>
            </a:r>
            <a:r>
              <a:rPr lang="en-US" sz="1000" b="1" i="0" dirty="0">
                <a:solidFill>
                  <a:srgbClr val="153B5B"/>
                </a:solidFill>
                <a:latin typeface="Aptos"/>
              </a:rPr>
              <a:t>$</a:t>
            </a:r>
            <a:endParaRPr sz="1000" b="1" i="0" dirty="0">
              <a:solidFill>
                <a:srgbClr val="153B5B"/>
              </a:solidFill>
              <a:latin typeface="Aptos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375518" y="2542032"/>
            <a:ext cx="918318" cy="283464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/>
            <a:r>
              <a:rPr sz="1000" b="1" i="0" dirty="0">
                <a:solidFill>
                  <a:srgbClr val="20303C"/>
                </a:solidFill>
                <a:latin typeface="Aptos"/>
              </a:rPr>
              <a:t>Bracelet Making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366374" y="2911450"/>
            <a:ext cx="918318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/>
            <a:r>
              <a:rPr sz="1000" b="0" i="1">
                <a:solidFill>
                  <a:srgbClr val="667784"/>
                </a:solidFill>
                <a:latin typeface="Aptos"/>
              </a:rPr>
              <a:t>Lagoon Pool</a:t>
            </a:r>
          </a:p>
        </p:txBody>
      </p:sp>
      <p:sp>
        <p:nvSpPr>
          <p:cNvPr id="55" name="Rectangle 54"/>
          <p:cNvSpPr/>
          <p:nvPr/>
        </p:nvSpPr>
        <p:spPr>
          <a:xfrm>
            <a:off x="1366374" y="3255264"/>
            <a:ext cx="900030" cy="7315"/>
          </a:xfrm>
          <a:prstGeom prst="rect">
            <a:avLst/>
          </a:prstGeom>
          <a:solidFill>
            <a:srgbClr val="E4EBF0"/>
          </a:solidFill>
          <a:ln w="10160">
            <a:solidFill>
              <a:srgbClr val="E4EB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TextBox 55"/>
          <p:cNvSpPr txBox="1"/>
          <p:nvPr/>
        </p:nvSpPr>
        <p:spPr>
          <a:xfrm>
            <a:off x="1375518" y="3282696"/>
            <a:ext cx="918318" cy="18288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/>
            <a:r>
              <a:rPr lang="en-US" sz="1000" b="1" dirty="0">
                <a:solidFill>
                  <a:srgbClr val="153B5B"/>
                </a:solidFill>
                <a:latin typeface="Aptos"/>
              </a:rPr>
              <a:t>1</a:t>
            </a:r>
            <a:r>
              <a:rPr sz="1000" b="1" i="0" dirty="0">
                <a:solidFill>
                  <a:srgbClr val="153B5B"/>
                </a:solidFill>
                <a:latin typeface="Aptos"/>
              </a:rPr>
              <a:t>:00pm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1375518" y="3456432"/>
            <a:ext cx="918318" cy="283464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rmAutofit/>
          </a:bodyPr>
          <a:lstStyle/>
          <a:p>
            <a:pPr algn="l"/>
            <a:r>
              <a:rPr lang="en-US" sz="1000" b="1" dirty="0">
                <a:solidFill>
                  <a:srgbClr val="20303C"/>
                </a:solidFill>
                <a:latin typeface="Aptos"/>
              </a:rPr>
              <a:t>Tile Painting</a:t>
            </a:r>
            <a:endParaRPr sz="1000" b="1" i="0" dirty="0">
              <a:solidFill>
                <a:srgbClr val="20303C"/>
              </a:solidFill>
              <a:latin typeface="Aptos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375518" y="3721608"/>
            <a:ext cx="918318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/>
            <a:r>
              <a:rPr sz="1000" b="0" i="1">
                <a:solidFill>
                  <a:srgbClr val="667784"/>
                </a:solidFill>
                <a:latin typeface="Aptos"/>
              </a:rPr>
              <a:t>Lagoon Pool</a:t>
            </a:r>
          </a:p>
        </p:txBody>
      </p:sp>
      <p:sp>
        <p:nvSpPr>
          <p:cNvPr id="59" name="Rectangle 58"/>
          <p:cNvSpPr/>
          <p:nvPr/>
        </p:nvSpPr>
        <p:spPr>
          <a:xfrm>
            <a:off x="1366374" y="4169664"/>
            <a:ext cx="900030" cy="7315"/>
          </a:xfrm>
          <a:prstGeom prst="rect">
            <a:avLst/>
          </a:prstGeom>
          <a:solidFill>
            <a:srgbClr val="E4EBF0"/>
          </a:solidFill>
          <a:ln w="10160">
            <a:solidFill>
              <a:srgbClr val="E4EB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TextBox 59"/>
          <p:cNvSpPr txBox="1"/>
          <p:nvPr/>
        </p:nvSpPr>
        <p:spPr>
          <a:xfrm>
            <a:off x="1375518" y="4197096"/>
            <a:ext cx="918318" cy="18288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/>
            <a:r>
              <a:rPr lang="en-US" sz="1000" b="1" dirty="0">
                <a:solidFill>
                  <a:srgbClr val="153B5B"/>
                </a:solidFill>
                <a:latin typeface="Aptos"/>
              </a:rPr>
              <a:t>3</a:t>
            </a:r>
            <a:r>
              <a:rPr sz="1000" b="1" i="0" dirty="0">
                <a:solidFill>
                  <a:srgbClr val="153B5B"/>
                </a:solidFill>
                <a:latin typeface="Aptos"/>
              </a:rPr>
              <a:t>:</a:t>
            </a:r>
            <a:r>
              <a:rPr lang="en-US" sz="1000" b="1" i="0" dirty="0">
                <a:solidFill>
                  <a:srgbClr val="153B5B"/>
                </a:solidFill>
                <a:latin typeface="Aptos"/>
              </a:rPr>
              <a:t>15</a:t>
            </a:r>
            <a:r>
              <a:rPr sz="1000" b="1" i="0" dirty="0">
                <a:solidFill>
                  <a:srgbClr val="153B5B"/>
                </a:solidFill>
                <a:latin typeface="Aptos"/>
              </a:rPr>
              <a:t>pm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375518" y="4370832"/>
            <a:ext cx="918318" cy="283464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rmAutofit/>
          </a:bodyPr>
          <a:lstStyle/>
          <a:p>
            <a:pPr algn="l"/>
            <a:r>
              <a:rPr lang="en-US" sz="1000" b="1" dirty="0">
                <a:solidFill>
                  <a:srgbClr val="20303C"/>
                </a:solidFill>
                <a:latin typeface="Aptos"/>
              </a:rPr>
              <a:t>Melty Beads</a:t>
            </a:r>
            <a:endParaRPr sz="1000" b="1" i="0" dirty="0">
              <a:solidFill>
                <a:srgbClr val="20303C"/>
              </a:solidFill>
              <a:latin typeface="Aptos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375518" y="4636008"/>
            <a:ext cx="918318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/>
            <a:r>
              <a:rPr sz="1000" b="0" i="1">
                <a:solidFill>
                  <a:srgbClr val="667784"/>
                </a:solidFill>
                <a:latin typeface="Aptos"/>
              </a:rPr>
              <a:t>Lagoon Pool</a:t>
            </a:r>
          </a:p>
        </p:txBody>
      </p:sp>
      <p:sp>
        <p:nvSpPr>
          <p:cNvPr id="63" name="Rectangle 62"/>
          <p:cNvSpPr/>
          <p:nvPr/>
        </p:nvSpPr>
        <p:spPr>
          <a:xfrm>
            <a:off x="1366374" y="5084064"/>
            <a:ext cx="900030" cy="7315"/>
          </a:xfrm>
          <a:prstGeom prst="rect">
            <a:avLst/>
          </a:prstGeom>
          <a:solidFill>
            <a:srgbClr val="E4EBF0"/>
          </a:solidFill>
          <a:ln w="10160">
            <a:solidFill>
              <a:srgbClr val="E4EB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4" name="TextBox 63"/>
          <p:cNvSpPr txBox="1"/>
          <p:nvPr/>
        </p:nvSpPr>
        <p:spPr>
          <a:xfrm>
            <a:off x="1375518" y="5111496"/>
            <a:ext cx="918318" cy="18288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/>
            <a:r>
              <a:rPr lang="en-US" sz="1000" b="1" dirty="0">
                <a:solidFill>
                  <a:srgbClr val="153B5B"/>
                </a:solidFill>
                <a:latin typeface="Aptos"/>
              </a:rPr>
              <a:t>4:45</a:t>
            </a:r>
            <a:r>
              <a:rPr sz="1000" b="1" i="0" dirty="0">
                <a:solidFill>
                  <a:srgbClr val="153B5B"/>
                </a:solidFill>
                <a:latin typeface="Aptos"/>
              </a:rPr>
              <a:t>pm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1375518" y="5285232"/>
            <a:ext cx="918318" cy="283464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/>
            <a:r>
              <a:rPr lang="en-US" sz="1000" b="1" i="0" dirty="0">
                <a:solidFill>
                  <a:srgbClr val="20303C"/>
                </a:solidFill>
                <a:latin typeface="Aptos"/>
              </a:rPr>
              <a:t>Bocce Ball</a:t>
            </a:r>
            <a:endParaRPr sz="1000" b="1" i="0" dirty="0">
              <a:solidFill>
                <a:srgbClr val="20303C"/>
              </a:solidFill>
              <a:latin typeface="Aptos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357230" y="5612587"/>
            <a:ext cx="918318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/>
            <a:r>
              <a:rPr lang="en-US" sz="1000" i="1" dirty="0">
                <a:solidFill>
                  <a:srgbClr val="667784"/>
                </a:solidFill>
                <a:latin typeface="Aptos"/>
              </a:rPr>
              <a:t>Bocce park</a:t>
            </a:r>
            <a:endParaRPr sz="1000" b="0" i="1" dirty="0">
              <a:solidFill>
                <a:srgbClr val="667784"/>
              </a:solidFill>
              <a:latin typeface="Aptos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1366374" y="5998464"/>
            <a:ext cx="900030" cy="7315"/>
          </a:xfrm>
          <a:prstGeom prst="rect">
            <a:avLst/>
          </a:prstGeom>
          <a:solidFill>
            <a:srgbClr val="E4EBF0"/>
          </a:solidFill>
          <a:ln w="10160">
            <a:solidFill>
              <a:srgbClr val="E4EB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8" name="TextBox 67"/>
          <p:cNvSpPr txBox="1"/>
          <p:nvPr/>
        </p:nvSpPr>
        <p:spPr>
          <a:xfrm>
            <a:off x="1375518" y="6025896"/>
            <a:ext cx="918318" cy="18288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/>
            <a:r>
              <a:rPr lang="en-US" sz="1000" b="1" dirty="0">
                <a:solidFill>
                  <a:srgbClr val="153B5B"/>
                </a:solidFill>
                <a:latin typeface="Aptos"/>
              </a:rPr>
              <a:t>6</a:t>
            </a:r>
            <a:r>
              <a:rPr sz="1000" b="1" i="0" dirty="0">
                <a:solidFill>
                  <a:srgbClr val="153B5B"/>
                </a:solidFill>
                <a:latin typeface="Aptos"/>
              </a:rPr>
              <a:t>:00pm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1375518" y="6199632"/>
            <a:ext cx="918318" cy="283464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rmAutofit fontScale="92500"/>
          </a:bodyPr>
          <a:lstStyle/>
          <a:p>
            <a:pPr algn="l"/>
            <a:r>
              <a:rPr lang="en-US" sz="1000" b="1" dirty="0">
                <a:solidFill>
                  <a:srgbClr val="20303C"/>
                </a:solidFill>
                <a:latin typeface="Aptos"/>
              </a:rPr>
              <a:t>Name That Tune</a:t>
            </a:r>
            <a:endParaRPr sz="1000" b="1" i="0" dirty="0">
              <a:solidFill>
                <a:srgbClr val="20303C"/>
              </a:solidFill>
              <a:latin typeface="Aptos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1375518" y="6464808"/>
            <a:ext cx="918318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/>
            <a:r>
              <a:rPr lang="en-US" sz="1000" i="1" dirty="0">
                <a:solidFill>
                  <a:srgbClr val="667784"/>
                </a:solidFill>
                <a:latin typeface="Aptos"/>
              </a:rPr>
              <a:t>Adult Pool</a:t>
            </a:r>
            <a:endParaRPr sz="1000" b="0" i="1" dirty="0">
              <a:solidFill>
                <a:srgbClr val="667784"/>
              </a:solidFill>
              <a:latin typeface="Aptos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2357845" y="1115568"/>
            <a:ext cx="1046334" cy="5852160"/>
          </a:xfrm>
          <a:prstGeom prst="rect">
            <a:avLst/>
          </a:prstGeom>
          <a:solidFill>
            <a:srgbClr val="FFFFFF"/>
          </a:solidFill>
          <a:ln w="10160">
            <a:solidFill>
              <a:srgbClr val="D8E3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2" name="Rectangle 71"/>
          <p:cNvSpPr/>
          <p:nvPr/>
        </p:nvSpPr>
        <p:spPr>
          <a:xfrm>
            <a:off x="2357845" y="1115568"/>
            <a:ext cx="1046334" cy="310896"/>
          </a:xfrm>
          <a:prstGeom prst="rect">
            <a:avLst/>
          </a:prstGeom>
          <a:solidFill>
            <a:srgbClr val="2D7DD2"/>
          </a:solidFill>
          <a:ln w="10160">
            <a:solidFill>
              <a:srgbClr val="2D7D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3" name="TextBox 72"/>
          <p:cNvSpPr txBox="1"/>
          <p:nvPr/>
        </p:nvSpPr>
        <p:spPr>
          <a:xfrm>
            <a:off x="2385277" y="1152144"/>
            <a:ext cx="991470" cy="21031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rmAutofit/>
          </a:bodyPr>
          <a:lstStyle/>
          <a:p>
            <a:pPr algn="ctr"/>
            <a:r>
              <a:rPr sz="940" b="1" i="0" dirty="0">
                <a:solidFill>
                  <a:srgbClr val="FFFFFF"/>
                </a:solidFill>
                <a:latin typeface="Aptos"/>
              </a:rPr>
              <a:t>WEDNESDAY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2440141" y="1453896"/>
            <a:ext cx="918318" cy="18288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/>
            <a:r>
              <a:rPr sz="1000" b="1" i="0" dirty="0">
                <a:solidFill>
                  <a:srgbClr val="153B5B"/>
                </a:solidFill>
                <a:latin typeface="Aptos"/>
              </a:rPr>
              <a:t>9:30am</a:t>
            </a:r>
            <a:r>
              <a:rPr lang="en-US" sz="1000" b="1" i="0" dirty="0">
                <a:solidFill>
                  <a:srgbClr val="153B5B"/>
                </a:solidFill>
                <a:latin typeface="Aptos"/>
              </a:rPr>
              <a:t>$</a:t>
            </a:r>
            <a:endParaRPr sz="1000" b="1" i="0" dirty="0">
              <a:solidFill>
                <a:srgbClr val="153B5B"/>
              </a:solidFill>
              <a:latin typeface="Aptos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2440141" y="1627632"/>
            <a:ext cx="918318" cy="283464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rmAutofit/>
          </a:bodyPr>
          <a:lstStyle/>
          <a:p>
            <a:pPr algn="l"/>
            <a:r>
              <a:rPr sz="1000" b="1" i="0" dirty="0">
                <a:solidFill>
                  <a:srgbClr val="20303C"/>
                </a:solidFill>
                <a:latin typeface="Aptos"/>
              </a:rPr>
              <a:t>Sand Art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2451956" y="1984248"/>
            <a:ext cx="918318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/>
            <a:r>
              <a:rPr sz="1000" b="0" i="1" dirty="0">
                <a:solidFill>
                  <a:srgbClr val="667784"/>
                </a:solidFill>
                <a:latin typeface="Aptos"/>
              </a:rPr>
              <a:t>Lagoon Pool</a:t>
            </a:r>
          </a:p>
        </p:txBody>
      </p:sp>
      <p:sp>
        <p:nvSpPr>
          <p:cNvPr id="77" name="Rectangle 76"/>
          <p:cNvSpPr/>
          <p:nvPr/>
        </p:nvSpPr>
        <p:spPr>
          <a:xfrm>
            <a:off x="2430997" y="2340864"/>
            <a:ext cx="900030" cy="7315"/>
          </a:xfrm>
          <a:prstGeom prst="rect">
            <a:avLst/>
          </a:prstGeom>
          <a:solidFill>
            <a:srgbClr val="E4EBF0"/>
          </a:solidFill>
          <a:ln w="10160">
            <a:solidFill>
              <a:srgbClr val="E4EB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8" name="TextBox 77"/>
          <p:cNvSpPr txBox="1"/>
          <p:nvPr/>
        </p:nvSpPr>
        <p:spPr>
          <a:xfrm>
            <a:off x="2458429" y="2399385"/>
            <a:ext cx="918318" cy="18288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/>
            <a:r>
              <a:rPr sz="1000" b="1" i="0" dirty="0">
                <a:solidFill>
                  <a:srgbClr val="153B5B"/>
                </a:solidFill>
                <a:latin typeface="Aptos"/>
              </a:rPr>
              <a:t>11:00am</a:t>
            </a:r>
            <a:r>
              <a:rPr lang="en-US" sz="1000" b="1" i="0" dirty="0">
                <a:solidFill>
                  <a:srgbClr val="153B5B"/>
                </a:solidFill>
                <a:latin typeface="Aptos"/>
              </a:rPr>
              <a:t>$</a:t>
            </a:r>
            <a:endParaRPr sz="1000" b="1" i="0" dirty="0">
              <a:solidFill>
                <a:srgbClr val="153B5B"/>
              </a:solidFill>
              <a:latin typeface="Aptos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2430997" y="2633472"/>
            <a:ext cx="918318" cy="283464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rmAutofit/>
          </a:bodyPr>
          <a:lstStyle/>
          <a:p>
            <a:pPr algn="l"/>
            <a:r>
              <a:rPr sz="1000" b="1" i="0">
                <a:solidFill>
                  <a:srgbClr val="20303C"/>
                </a:solidFill>
                <a:latin typeface="Aptos"/>
              </a:rPr>
              <a:t>Slime Making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2421853" y="2879610"/>
            <a:ext cx="918318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/>
            <a:r>
              <a:rPr sz="1000" b="0" i="1" dirty="0">
                <a:solidFill>
                  <a:srgbClr val="667784"/>
                </a:solidFill>
                <a:latin typeface="Aptos"/>
              </a:rPr>
              <a:t>Lagoon Pool</a:t>
            </a:r>
          </a:p>
        </p:txBody>
      </p:sp>
      <p:sp>
        <p:nvSpPr>
          <p:cNvPr id="81" name="Rectangle 80"/>
          <p:cNvSpPr/>
          <p:nvPr/>
        </p:nvSpPr>
        <p:spPr>
          <a:xfrm>
            <a:off x="2430997" y="3255264"/>
            <a:ext cx="900030" cy="7315"/>
          </a:xfrm>
          <a:prstGeom prst="rect">
            <a:avLst/>
          </a:prstGeom>
          <a:solidFill>
            <a:srgbClr val="E4EBF0"/>
          </a:solidFill>
          <a:ln w="10160">
            <a:solidFill>
              <a:srgbClr val="E4EB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2" name="TextBox 81"/>
          <p:cNvSpPr txBox="1"/>
          <p:nvPr/>
        </p:nvSpPr>
        <p:spPr>
          <a:xfrm>
            <a:off x="2440141" y="3282696"/>
            <a:ext cx="918318" cy="18288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/>
            <a:r>
              <a:rPr sz="1000" b="1" i="0" dirty="0">
                <a:solidFill>
                  <a:srgbClr val="153B5B"/>
                </a:solidFill>
                <a:latin typeface="Aptos"/>
              </a:rPr>
              <a:t>1:00pm</a:t>
            </a:r>
            <a:r>
              <a:rPr lang="en-US" sz="1000" b="1" i="0" dirty="0">
                <a:solidFill>
                  <a:srgbClr val="153B5B"/>
                </a:solidFill>
                <a:latin typeface="Aptos"/>
              </a:rPr>
              <a:t>$</a:t>
            </a:r>
            <a:endParaRPr sz="1000" b="1" i="0" dirty="0">
              <a:solidFill>
                <a:srgbClr val="153B5B"/>
              </a:solidFill>
              <a:latin typeface="Aptos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2440141" y="3456432"/>
            <a:ext cx="918318" cy="283464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rmAutofit/>
          </a:bodyPr>
          <a:lstStyle/>
          <a:p>
            <a:pPr algn="l"/>
            <a:r>
              <a:rPr lang="en-US" sz="1000" b="1" i="0" dirty="0">
                <a:solidFill>
                  <a:srgbClr val="20303C"/>
                </a:solidFill>
                <a:latin typeface="Aptos"/>
              </a:rPr>
              <a:t>Tie Dye</a:t>
            </a:r>
            <a:endParaRPr sz="1000" b="1" i="0" dirty="0">
              <a:solidFill>
                <a:srgbClr val="20303C"/>
              </a:solidFill>
              <a:latin typeface="Aptos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2440141" y="3721608"/>
            <a:ext cx="918318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/>
            <a:r>
              <a:rPr sz="1000" b="0" i="1" dirty="0">
                <a:solidFill>
                  <a:srgbClr val="667784"/>
                </a:solidFill>
                <a:latin typeface="Aptos"/>
              </a:rPr>
              <a:t>Lagoon Pool</a:t>
            </a:r>
          </a:p>
        </p:txBody>
      </p:sp>
      <p:sp>
        <p:nvSpPr>
          <p:cNvPr id="85" name="Rectangle 84"/>
          <p:cNvSpPr/>
          <p:nvPr/>
        </p:nvSpPr>
        <p:spPr>
          <a:xfrm>
            <a:off x="2430997" y="4169664"/>
            <a:ext cx="900030" cy="7315"/>
          </a:xfrm>
          <a:prstGeom prst="rect">
            <a:avLst/>
          </a:prstGeom>
          <a:solidFill>
            <a:srgbClr val="E4EBF0"/>
          </a:solidFill>
          <a:ln w="10160">
            <a:solidFill>
              <a:srgbClr val="E4EB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6" name="TextBox 85"/>
          <p:cNvSpPr txBox="1"/>
          <p:nvPr/>
        </p:nvSpPr>
        <p:spPr>
          <a:xfrm>
            <a:off x="2440141" y="4197096"/>
            <a:ext cx="918318" cy="18288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/>
            <a:r>
              <a:rPr sz="1000" b="1" i="0">
                <a:solidFill>
                  <a:srgbClr val="153B5B"/>
                </a:solidFill>
                <a:latin typeface="Aptos"/>
              </a:rPr>
              <a:t>2:30pm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2440141" y="4370832"/>
            <a:ext cx="918318" cy="283464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/>
            <a:r>
              <a:rPr lang="en-US" sz="1000" b="1" dirty="0">
                <a:solidFill>
                  <a:srgbClr val="20303C"/>
                </a:solidFill>
                <a:latin typeface="Aptos"/>
              </a:rPr>
              <a:t>AZ Bookmarks</a:t>
            </a:r>
            <a:endParaRPr sz="1000" b="1" i="0" dirty="0">
              <a:solidFill>
                <a:srgbClr val="20303C"/>
              </a:solidFill>
              <a:latin typeface="Aptos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2451956" y="4683556"/>
            <a:ext cx="918318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/>
            <a:r>
              <a:rPr sz="1000" b="0" i="1" dirty="0">
                <a:solidFill>
                  <a:srgbClr val="667784"/>
                </a:solidFill>
                <a:latin typeface="Aptos"/>
              </a:rPr>
              <a:t>Lagoon Pool</a:t>
            </a:r>
          </a:p>
        </p:txBody>
      </p:sp>
      <p:sp>
        <p:nvSpPr>
          <p:cNvPr id="89" name="Rectangle 88"/>
          <p:cNvSpPr/>
          <p:nvPr/>
        </p:nvSpPr>
        <p:spPr>
          <a:xfrm>
            <a:off x="2430997" y="5084064"/>
            <a:ext cx="900030" cy="7315"/>
          </a:xfrm>
          <a:prstGeom prst="rect">
            <a:avLst/>
          </a:prstGeom>
          <a:solidFill>
            <a:srgbClr val="E4EBF0"/>
          </a:solidFill>
          <a:ln w="10160">
            <a:solidFill>
              <a:srgbClr val="E4EB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0" name="TextBox 89"/>
          <p:cNvSpPr txBox="1"/>
          <p:nvPr/>
        </p:nvSpPr>
        <p:spPr>
          <a:xfrm>
            <a:off x="2440141" y="5111496"/>
            <a:ext cx="918318" cy="18288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/>
            <a:r>
              <a:rPr sz="1000" b="1" i="0" dirty="0">
                <a:solidFill>
                  <a:srgbClr val="153B5B"/>
                </a:solidFill>
                <a:latin typeface="Aptos"/>
              </a:rPr>
              <a:t>4:15pm</a:t>
            </a:r>
            <a:r>
              <a:rPr lang="en-US" sz="1000" b="1" i="0" dirty="0">
                <a:solidFill>
                  <a:srgbClr val="153B5B"/>
                </a:solidFill>
                <a:latin typeface="Aptos"/>
              </a:rPr>
              <a:t>$</a:t>
            </a:r>
            <a:endParaRPr sz="1000" b="1" i="0" dirty="0">
              <a:solidFill>
                <a:srgbClr val="153B5B"/>
              </a:solidFill>
              <a:latin typeface="Aptos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2440141" y="5285232"/>
            <a:ext cx="918318" cy="283464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rmAutofit/>
          </a:bodyPr>
          <a:lstStyle/>
          <a:p>
            <a:pPr algn="l"/>
            <a:r>
              <a:rPr sz="1000" b="1" i="0">
                <a:solidFill>
                  <a:srgbClr val="20303C"/>
                </a:solidFill>
                <a:latin typeface="Aptos"/>
              </a:rPr>
              <a:t>Build A Buddy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2430997" y="5612587"/>
            <a:ext cx="918318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/>
            <a:r>
              <a:rPr sz="1000" b="0" i="1" dirty="0">
                <a:solidFill>
                  <a:srgbClr val="667784"/>
                </a:solidFill>
                <a:latin typeface="Aptos"/>
              </a:rPr>
              <a:t>Lagoon Pool</a:t>
            </a:r>
          </a:p>
        </p:txBody>
      </p:sp>
      <p:sp>
        <p:nvSpPr>
          <p:cNvPr id="93" name="Rectangle 92"/>
          <p:cNvSpPr/>
          <p:nvPr/>
        </p:nvSpPr>
        <p:spPr>
          <a:xfrm>
            <a:off x="2430997" y="5998464"/>
            <a:ext cx="900030" cy="7315"/>
          </a:xfrm>
          <a:prstGeom prst="rect">
            <a:avLst/>
          </a:prstGeom>
          <a:solidFill>
            <a:srgbClr val="E4EBF0"/>
          </a:solidFill>
          <a:ln w="10160">
            <a:solidFill>
              <a:srgbClr val="E4EB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4" name="TextBox 93"/>
          <p:cNvSpPr txBox="1"/>
          <p:nvPr/>
        </p:nvSpPr>
        <p:spPr>
          <a:xfrm>
            <a:off x="2440141" y="6025896"/>
            <a:ext cx="918318" cy="18288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/>
            <a:r>
              <a:rPr sz="1000" b="1" i="0" dirty="0">
                <a:solidFill>
                  <a:srgbClr val="153B5B"/>
                </a:solidFill>
                <a:latin typeface="Aptos"/>
              </a:rPr>
              <a:t>6:</a:t>
            </a:r>
            <a:r>
              <a:rPr lang="en-US" sz="1000" b="1" i="0" dirty="0">
                <a:solidFill>
                  <a:srgbClr val="153B5B"/>
                </a:solidFill>
                <a:latin typeface="Aptos"/>
              </a:rPr>
              <a:t>0</a:t>
            </a:r>
            <a:r>
              <a:rPr sz="1000" b="1" i="0" dirty="0">
                <a:solidFill>
                  <a:srgbClr val="153B5B"/>
                </a:solidFill>
                <a:latin typeface="Aptos"/>
              </a:rPr>
              <a:t>0pm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2440141" y="6199632"/>
            <a:ext cx="918318" cy="283464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rmAutofit/>
          </a:bodyPr>
          <a:lstStyle/>
          <a:p>
            <a:pPr algn="l"/>
            <a:r>
              <a:rPr sz="1000" b="1" i="0">
                <a:solidFill>
                  <a:srgbClr val="20303C"/>
                </a:solidFill>
                <a:latin typeface="Aptos"/>
              </a:rPr>
              <a:t>Adult Bingo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2440141" y="6464808"/>
            <a:ext cx="918318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/>
            <a:r>
              <a:rPr sz="1000" b="0" i="1">
                <a:solidFill>
                  <a:srgbClr val="667784"/>
                </a:solidFill>
                <a:latin typeface="Aptos"/>
              </a:rPr>
              <a:t>Adult Pool</a:t>
            </a:r>
          </a:p>
        </p:txBody>
      </p:sp>
      <p:sp>
        <p:nvSpPr>
          <p:cNvPr id="97" name="Rectangle 96"/>
          <p:cNvSpPr/>
          <p:nvPr/>
        </p:nvSpPr>
        <p:spPr>
          <a:xfrm>
            <a:off x="3422468" y="1115568"/>
            <a:ext cx="1046334" cy="5852160"/>
          </a:xfrm>
          <a:prstGeom prst="rect">
            <a:avLst/>
          </a:prstGeom>
          <a:solidFill>
            <a:srgbClr val="F4F8FB"/>
          </a:solidFill>
          <a:ln w="10160">
            <a:solidFill>
              <a:srgbClr val="D8E3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98" name="Rectangle 97"/>
          <p:cNvSpPr/>
          <p:nvPr/>
        </p:nvSpPr>
        <p:spPr>
          <a:xfrm>
            <a:off x="3422468" y="1115568"/>
            <a:ext cx="1046334" cy="310896"/>
          </a:xfrm>
          <a:prstGeom prst="rect">
            <a:avLst/>
          </a:prstGeom>
          <a:solidFill>
            <a:srgbClr val="2D7DD2"/>
          </a:solidFill>
          <a:ln w="10160">
            <a:solidFill>
              <a:srgbClr val="2D7D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9" name="TextBox 98"/>
          <p:cNvSpPr txBox="1"/>
          <p:nvPr/>
        </p:nvSpPr>
        <p:spPr>
          <a:xfrm>
            <a:off x="3449900" y="1152144"/>
            <a:ext cx="991470" cy="21031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rmAutofit/>
          </a:bodyPr>
          <a:lstStyle/>
          <a:p>
            <a:pPr algn="ctr"/>
            <a:r>
              <a:rPr sz="940" b="1" i="0">
                <a:solidFill>
                  <a:srgbClr val="FFFFFF"/>
                </a:solidFill>
                <a:latin typeface="Aptos"/>
              </a:rPr>
              <a:t>THURSDAY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3504764" y="1453896"/>
            <a:ext cx="918318" cy="18288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/>
            <a:r>
              <a:rPr sz="1000" b="1" i="0" dirty="0">
                <a:solidFill>
                  <a:srgbClr val="153B5B"/>
                </a:solidFill>
                <a:latin typeface="Aptos"/>
              </a:rPr>
              <a:t>9:30am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3504764" y="1627632"/>
            <a:ext cx="918318" cy="283464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/>
            <a:r>
              <a:rPr lang="en-US" sz="1000" b="1" dirty="0">
                <a:solidFill>
                  <a:srgbClr val="20303C"/>
                </a:solidFill>
                <a:latin typeface="Aptos"/>
              </a:rPr>
              <a:t>Pickleball Intro</a:t>
            </a:r>
            <a:endParaRPr sz="1000" b="1" i="0" dirty="0">
              <a:solidFill>
                <a:srgbClr val="20303C"/>
              </a:solidFill>
              <a:latin typeface="Aptos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3512264" y="2013549"/>
            <a:ext cx="918318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/>
            <a:r>
              <a:rPr lang="en-US" sz="1000" i="1" dirty="0">
                <a:solidFill>
                  <a:srgbClr val="667784"/>
                </a:solidFill>
                <a:latin typeface="Aptos"/>
              </a:rPr>
              <a:t>Sports Court</a:t>
            </a:r>
            <a:endParaRPr sz="1000" b="0" i="1" dirty="0">
              <a:solidFill>
                <a:srgbClr val="667784"/>
              </a:solidFill>
              <a:latin typeface="Aptos"/>
            </a:endParaRPr>
          </a:p>
        </p:txBody>
      </p:sp>
      <p:sp>
        <p:nvSpPr>
          <p:cNvPr id="103" name="Rectangle 102"/>
          <p:cNvSpPr/>
          <p:nvPr/>
        </p:nvSpPr>
        <p:spPr>
          <a:xfrm>
            <a:off x="3495620" y="2523744"/>
            <a:ext cx="900030" cy="7315"/>
          </a:xfrm>
          <a:prstGeom prst="rect">
            <a:avLst/>
          </a:prstGeom>
          <a:solidFill>
            <a:srgbClr val="E4EBF0"/>
          </a:solidFill>
          <a:ln w="10160">
            <a:solidFill>
              <a:srgbClr val="E4EB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" name="TextBox 103"/>
          <p:cNvSpPr txBox="1"/>
          <p:nvPr/>
        </p:nvSpPr>
        <p:spPr>
          <a:xfrm>
            <a:off x="3523052" y="2592324"/>
            <a:ext cx="918318" cy="18288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/>
            <a:r>
              <a:rPr sz="1000" b="1" i="0">
                <a:solidFill>
                  <a:srgbClr val="153B5B"/>
                </a:solidFill>
                <a:latin typeface="Aptos"/>
              </a:rPr>
              <a:t>11:30am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543087" y="2810969"/>
            <a:ext cx="918318" cy="283464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/>
            <a:r>
              <a:rPr lang="en-US" sz="1000" b="1" dirty="0">
                <a:solidFill>
                  <a:srgbClr val="20303C"/>
                </a:solidFill>
                <a:latin typeface="Aptos"/>
              </a:rPr>
              <a:t>Temp Tattoos</a:t>
            </a:r>
            <a:endParaRPr sz="1000" b="1" i="0" dirty="0">
              <a:solidFill>
                <a:srgbClr val="20303C"/>
              </a:solidFill>
              <a:latin typeface="Aptos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3550484" y="3255264"/>
            <a:ext cx="918318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/>
            <a:r>
              <a:rPr sz="1000" b="0" i="1" dirty="0">
                <a:solidFill>
                  <a:srgbClr val="667784"/>
                </a:solidFill>
                <a:latin typeface="Aptos"/>
              </a:rPr>
              <a:t>Lagoon Pool</a:t>
            </a:r>
          </a:p>
        </p:txBody>
      </p:sp>
      <p:sp>
        <p:nvSpPr>
          <p:cNvPr id="107" name="Rectangle 106"/>
          <p:cNvSpPr/>
          <p:nvPr/>
        </p:nvSpPr>
        <p:spPr>
          <a:xfrm>
            <a:off x="3495620" y="3621024"/>
            <a:ext cx="900030" cy="7315"/>
          </a:xfrm>
          <a:prstGeom prst="rect">
            <a:avLst/>
          </a:prstGeom>
          <a:solidFill>
            <a:srgbClr val="E4EBF0"/>
          </a:solidFill>
          <a:ln w="10160">
            <a:solidFill>
              <a:srgbClr val="E4EB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8" name="TextBox 107"/>
          <p:cNvSpPr txBox="1"/>
          <p:nvPr/>
        </p:nvSpPr>
        <p:spPr>
          <a:xfrm>
            <a:off x="3504764" y="3648456"/>
            <a:ext cx="918318" cy="18288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/>
            <a:r>
              <a:rPr lang="en-US" sz="1000" b="1" dirty="0">
                <a:solidFill>
                  <a:srgbClr val="153B5B"/>
                </a:solidFill>
                <a:latin typeface="Aptos"/>
              </a:rPr>
              <a:t>1</a:t>
            </a:r>
            <a:r>
              <a:rPr sz="1000" b="1" i="0" dirty="0">
                <a:solidFill>
                  <a:srgbClr val="153B5B"/>
                </a:solidFill>
                <a:latin typeface="Aptos"/>
              </a:rPr>
              <a:t>:00pm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3504764" y="3875124"/>
            <a:ext cx="918318" cy="283464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/>
            <a:r>
              <a:rPr lang="en-US" sz="1000" b="1" dirty="0">
                <a:solidFill>
                  <a:srgbClr val="20303C"/>
                </a:solidFill>
                <a:latin typeface="Aptos"/>
              </a:rPr>
              <a:t>Owner Appreciation</a:t>
            </a:r>
            <a:endParaRPr sz="1000" b="1" i="0" dirty="0">
              <a:solidFill>
                <a:srgbClr val="20303C"/>
              </a:solidFill>
              <a:latin typeface="Aptos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3504764" y="4239940"/>
            <a:ext cx="918318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/>
            <a:r>
              <a:rPr lang="en-US" sz="1000" i="1" dirty="0">
                <a:solidFill>
                  <a:srgbClr val="667784"/>
                </a:solidFill>
                <a:latin typeface="Aptos"/>
              </a:rPr>
              <a:t>Adult</a:t>
            </a:r>
            <a:r>
              <a:rPr sz="1000" b="0" i="1" dirty="0">
                <a:solidFill>
                  <a:srgbClr val="667784"/>
                </a:solidFill>
                <a:latin typeface="Aptos"/>
              </a:rPr>
              <a:t> Pool</a:t>
            </a:r>
          </a:p>
        </p:txBody>
      </p:sp>
      <p:sp>
        <p:nvSpPr>
          <p:cNvPr id="111" name="Rectangle 110"/>
          <p:cNvSpPr/>
          <p:nvPr/>
        </p:nvSpPr>
        <p:spPr>
          <a:xfrm>
            <a:off x="3495620" y="4718304"/>
            <a:ext cx="900030" cy="7315"/>
          </a:xfrm>
          <a:prstGeom prst="rect">
            <a:avLst/>
          </a:prstGeom>
          <a:solidFill>
            <a:srgbClr val="E4EBF0"/>
          </a:solidFill>
          <a:ln w="10160">
            <a:solidFill>
              <a:srgbClr val="E4EB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2" name="TextBox 111"/>
          <p:cNvSpPr txBox="1"/>
          <p:nvPr/>
        </p:nvSpPr>
        <p:spPr>
          <a:xfrm>
            <a:off x="3504764" y="4745736"/>
            <a:ext cx="918318" cy="18288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/>
            <a:r>
              <a:rPr lang="en-US" sz="1000" b="1" dirty="0">
                <a:solidFill>
                  <a:srgbClr val="153B5B"/>
                </a:solidFill>
                <a:latin typeface="Aptos"/>
              </a:rPr>
              <a:t>3</a:t>
            </a:r>
            <a:r>
              <a:rPr sz="1000" b="1" i="0" dirty="0">
                <a:solidFill>
                  <a:srgbClr val="153B5B"/>
                </a:solidFill>
                <a:latin typeface="Aptos"/>
              </a:rPr>
              <a:t>pm</a:t>
            </a:r>
            <a:r>
              <a:rPr lang="en-US" sz="1000" b="1" i="0" dirty="0">
                <a:solidFill>
                  <a:srgbClr val="153B5B"/>
                </a:solidFill>
                <a:latin typeface="Aptos"/>
              </a:rPr>
              <a:t>$</a:t>
            </a:r>
            <a:endParaRPr sz="1000" b="1" i="0" dirty="0">
              <a:solidFill>
                <a:srgbClr val="153B5B"/>
              </a:solidFill>
              <a:latin typeface="Aptos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3504764" y="5011323"/>
            <a:ext cx="918318" cy="283464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rmAutofit fontScale="92500" lnSpcReduction="20000"/>
          </a:bodyPr>
          <a:lstStyle/>
          <a:p>
            <a:pPr algn="l"/>
            <a:r>
              <a:rPr lang="en-US" sz="1000" b="1" dirty="0">
                <a:solidFill>
                  <a:srgbClr val="20303C"/>
                </a:solidFill>
                <a:latin typeface="Aptos"/>
              </a:rPr>
              <a:t>Design a Pool Bag</a:t>
            </a:r>
            <a:endParaRPr sz="1000" b="1" i="0" dirty="0">
              <a:solidFill>
                <a:srgbClr val="20303C"/>
              </a:solidFill>
              <a:latin typeface="Aptos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3495620" y="5311123"/>
            <a:ext cx="918318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/>
            <a:r>
              <a:rPr sz="1000" b="0" i="1" dirty="0">
                <a:solidFill>
                  <a:srgbClr val="667784"/>
                </a:solidFill>
                <a:latin typeface="Aptos"/>
              </a:rPr>
              <a:t>Lagoon Pool</a:t>
            </a:r>
          </a:p>
        </p:txBody>
      </p:sp>
      <p:sp>
        <p:nvSpPr>
          <p:cNvPr id="115" name="Rectangle 114"/>
          <p:cNvSpPr/>
          <p:nvPr/>
        </p:nvSpPr>
        <p:spPr>
          <a:xfrm>
            <a:off x="3495620" y="5815584"/>
            <a:ext cx="900030" cy="7315"/>
          </a:xfrm>
          <a:prstGeom prst="rect">
            <a:avLst/>
          </a:prstGeom>
          <a:solidFill>
            <a:srgbClr val="E4EBF0"/>
          </a:solidFill>
          <a:ln w="10160">
            <a:solidFill>
              <a:srgbClr val="E4EB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6" name="TextBox 115"/>
          <p:cNvSpPr txBox="1"/>
          <p:nvPr/>
        </p:nvSpPr>
        <p:spPr>
          <a:xfrm>
            <a:off x="3512264" y="5905072"/>
            <a:ext cx="918318" cy="18288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/>
            <a:r>
              <a:rPr sz="1000" b="1" i="0" dirty="0">
                <a:solidFill>
                  <a:srgbClr val="153B5B"/>
                </a:solidFill>
                <a:latin typeface="Aptos"/>
              </a:rPr>
              <a:t>6:</a:t>
            </a:r>
            <a:r>
              <a:rPr lang="en-US" sz="1000" b="1" i="0" dirty="0">
                <a:solidFill>
                  <a:srgbClr val="153B5B"/>
                </a:solidFill>
                <a:latin typeface="Aptos"/>
              </a:rPr>
              <a:t>0</a:t>
            </a:r>
            <a:r>
              <a:rPr sz="1000" b="1" i="0" dirty="0">
                <a:solidFill>
                  <a:srgbClr val="153B5B"/>
                </a:solidFill>
                <a:latin typeface="Aptos"/>
              </a:rPr>
              <a:t>0pm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3474409" y="6102490"/>
            <a:ext cx="918318" cy="283464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rmAutofit/>
          </a:bodyPr>
          <a:lstStyle/>
          <a:p>
            <a:pPr algn="l"/>
            <a:r>
              <a:rPr sz="1000" b="1" i="0" dirty="0">
                <a:solidFill>
                  <a:srgbClr val="20303C"/>
                </a:solidFill>
                <a:latin typeface="Aptos"/>
              </a:rPr>
              <a:t>Family Bingo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3504764" y="6464808"/>
            <a:ext cx="918318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/>
            <a:r>
              <a:rPr sz="1000" b="0" i="1" dirty="0">
                <a:solidFill>
                  <a:srgbClr val="667784"/>
                </a:solidFill>
                <a:latin typeface="Aptos"/>
              </a:rPr>
              <a:t>Lagoon Pool</a:t>
            </a:r>
          </a:p>
        </p:txBody>
      </p:sp>
      <p:sp>
        <p:nvSpPr>
          <p:cNvPr id="119" name="Rectangle 118"/>
          <p:cNvSpPr/>
          <p:nvPr/>
        </p:nvSpPr>
        <p:spPr>
          <a:xfrm>
            <a:off x="4487091" y="1115568"/>
            <a:ext cx="1046334" cy="5852160"/>
          </a:xfrm>
          <a:prstGeom prst="rect">
            <a:avLst/>
          </a:prstGeom>
          <a:solidFill>
            <a:srgbClr val="FFFFFF"/>
          </a:solidFill>
          <a:ln w="10160">
            <a:solidFill>
              <a:srgbClr val="D8E3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0" name="Rectangle 119"/>
          <p:cNvSpPr/>
          <p:nvPr/>
        </p:nvSpPr>
        <p:spPr>
          <a:xfrm>
            <a:off x="4487091" y="1115568"/>
            <a:ext cx="1046334" cy="310896"/>
          </a:xfrm>
          <a:prstGeom prst="rect">
            <a:avLst/>
          </a:prstGeom>
          <a:solidFill>
            <a:srgbClr val="2D7DD2"/>
          </a:solidFill>
          <a:ln w="10160">
            <a:solidFill>
              <a:srgbClr val="2D7D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1" name="TextBox 120"/>
          <p:cNvSpPr txBox="1"/>
          <p:nvPr/>
        </p:nvSpPr>
        <p:spPr>
          <a:xfrm>
            <a:off x="4514523" y="1152144"/>
            <a:ext cx="991470" cy="21031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rmAutofit/>
          </a:bodyPr>
          <a:lstStyle/>
          <a:p>
            <a:pPr algn="ctr"/>
            <a:r>
              <a:rPr sz="940" b="1" i="0">
                <a:solidFill>
                  <a:srgbClr val="FFFFFF"/>
                </a:solidFill>
                <a:latin typeface="Aptos"/>
              </a:rPr>
              <a:t>FRIDAY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4569387" y="1453896"/>
            <a:ext cx="918318" cy="18288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/>
            <a:r>
              <a:rPr sz="1000" b="1" i="0" dirty="0">
                <a:solidFill>
                  <a:srgbClr val="153B5B"/>
                </a:solidFill>
                <a:latin typeface="Aptos"/>
              </a:rPr>
              <a:t>9:30am</a:t>
            </a:r>
            <a:r>
              <a:rPr lang="en-US" sz="1000" b="1" i="0" dirty="0">
                <a:solidFill>
                  <a:srgbClr val="153B5B"/>
                </a:solidFill>
                <a:latin typeface="Aptos"/>
              </a:rPr>
              <a:t>*$</a:t>
            </a:r>
            <a:endParaRPr sz="1000" b="1" i="0" dirty="0">
              <a:solidFill>
                <a:srgbClr val="153B5B"/>
              </a:solidFill>
              <a:latin typeface="Aptos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4569387" y="1627632"/>
            <a:ext cx="918318" cy="283464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/>
            <a:r>
              <a:rPr lang="en-US" sz="1000" b="1" dirty="0">
                <a:solidFill>
                  <a:srgbClr val="20303C"/>
                </a:solidFill>
                <a:latin typeface="Aptos"/>
              </a:rPr>
              <a:t>Mimosas and Murals</a:t>
            </a:r>
            <a:endParaRPr sz="1000" b="1" i="0" dirty="0">
              <a:solidFill>
                <a:srgbClr val="20303C"/>
              </a:solidFill>
              <a:latin typeface="Aptos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4541955" y="2015912"/>
            <a:ext cx="918318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/>
            <a:r>
              <a:rPr sz="1000" b="0" i="1" dirty="0">
                <a:solidFill>
                  <a:srgbClr val="667784"/>
                </a:solidFill>
                <a:latin typeface="Aptos"/>
              </a:rPr>
              <a:t>Lagoon Pool</a:t>
            </a:r>
          </a:p>
        </p:txBody>
      </p:sp>
      <p:sp>
        <p:nvSpPr>
          <p:cNvPr id="125" name="Rectangle 124"/>
          <p:cNvSpPr/>
          <p:nvPr/>
        </p:nvSpPr>
        <p:spPr>
          <a:xfrm>
            <a:off x="4560243" y="2340864"/>
            <a:ext cx="900030" cy="7315"/>
          </a:xfrm>
          <a:prstGeom prst="rect">
            <a:avLst/>
          </a:prstGeom>
          <a:solidFill>
            <a:srgbClr val="E4EBF0"/>
          </a:solidFill>
          <a:ln w="10160">
            <a:solidFill>
              <a:srgbClr val="E4EB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6" name="TextBox 125"/>
          <p:cNvSpPr txBox="1"/>
          <p:nvPr/>
        </p:nvSpPr>
        <p:spPr>
          <a:xfrm>
            <a:off x="4569387" y="2368296"/>
            <a:ext cx="918318" cy="18288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/>
            <a:r>
              <a:rPr sz="1000" b="1" i="0" dirty="0">
                <a:solidFill>
                  <a:srgbClr val="153B5B"/>
                </a:solidFill>
                <a:latin typeface="Aptos"/>
              </a:rPr>
              <a:t>11:30am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4569387" y="2542032"/>
            <a:ext cx="918318" cy="283464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/>
            <a:r>
              <a:rPr lang="en-US" sz="1000" b="1" i="0" dirty="0">
                <a:solidFill>
                  <a:srgbClr val="20303C"/>
                </a:solidFill>
                <a:latin typeface="Aptos"/>
              </a:rPr>
              <a:t>AZ Book</a:t>
            </a:r>
            <a:r>
              <a:rPr lang="en-US" sz="1000" b="1" dirty="0">
                <a:solidFill>
                  <a:srgbClr val="20303C"/>
                </a:solidFill>
                <a:latin typeface="Aptos"/>
              </a:rPr>
              <a:t>m</a:t>
            </a:r>
            <a:r>
              <a:rPr lang="en-US" sz="1000" b="1" i="0" dirty="0">
                <a:solidFill>
                  <a:srgbClr val="20303C"/>
                </a:solidFill>
                <a:latin typeface="Aptos"/>
              </a:rPr>
              <a:t>arks</a:t>
            </a:r>
            <a:endParaRPr sz="1000" b="1" i="0" dirty="0">
              <a:solidFill>
                <a:srgbClr val="20303C"/>
              </a:solidFill>
              <a:latin typeface="Aptos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4588497" y="2918118"/>
            <a:ext cx="918318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/>
            <a:r>
              <a:rPr sz="1000" b="0" i="1">
                <a:solidFill>
                  <a:srgbClr val="667784"/>
                </a:solidFill>
                <a:latin typeface="Aptos"/>
              </a:rPr>
              <a:t>Lagoon Pool</a:t>
            </a:r>
          </a:p>
        </p:txBody>
      </p:sp>
      <p:sp>
        <p:nvSpPr>
          <p:cNvPr id="129" name="Rectangle 128"/>
          <p:cNvSpPr/>
          <p:nvPr/>
        </p:nvSpPr>
        <p:spPr>
          <a:xfrm>
            <a:off x="4560243" y="3255264"/>
            <a:ext cx="900030" cy="7315"/>
          </a:xfrm>
          <a:prstGeom prst="rect">
            <a:avLst/>
          </a:prstGeom>
          <a:solidFill>
            <a:srgbClr val="E4EBF0"/>
          </a:solidFill>
          <a:ln w="10160">
            <a:solidFill>
              <a:srgbClr val="E4EB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0" name="TextBox 129"/>
          <p:cNvSpPr txBox="1"/>
          <p:nvPr/>
        </p:nvSpPr>
        <p:spPr>
          <a:xfrm>
            <a:off x="4569387" y="3282696"/>
            <a:ext cx="918318" cy="18288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/>
            <a:r>
              <a:rPr sz="1000" b="1" i="0" dirty="0">
                <a:solidFill>
                  <a:srgbClr val="153B5B"/>
                </a:solidFill>
                <a:latin typeface="Aptos"/>
              </a:rPr>
              <a:t>1:30pm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4569387" y="3456432"/>
            <a:ext cx="918318" cy="283464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/>
            <a:r>
              <a:rPr lang="en-US" sz="1000" b="1" i="0" dirty="0">
                <a:solidFill>
                  <a:srgbClr val="20303C"/>
                </a:solidFill>
                <a:latin typeface="Aptos"/>
              </a:rPr>
              <a:t>Rock Painting</a:t>
            </a:r>
            <a:endParaRPr sz="1000" b="1" i="0" dirty="0">
              <a:solidFill>
                <a:srgbClr val="20303C"/>
              </a:solidFill>
              <a:latin typeface="Aptos"/>
            </a:endParaRPr>
          </a:p>
        </p:txBody>
      </p:sp>
      <p:sp>
        <p:nvSpPr>
          <p:cNvPr id="132" name="TextBox 131"/>
          <p:cNvSpPr txBox="1"/>
          <p:nvPr/>
        </p:nvSpPr>
        <p:spPr>
          <a:xfrm>
            <a:off x="4569387" y="3831439"/>
            <a:ext cx="918318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/>
            <a:r>
              <a:rPr sz="1000" b="0" i="1">
                <a:solidFill>
                  <a:srgbClr val="667784"/>
                </a:solidFill>
                <a:latin typeface="Aptos"/>
              </a:rPr>
              <a:t>Lagoon Pool</a:t>
            </a:r>
          </a:p>
        </p:txBody>
      </p:sp>
      <p:sp>
        <p:nvSpPr>
          <p:cNvPr id="133" name="Rectangle 132"/>
          <p:cNvSpPr/>
          <p:nvPr/>
        </p:nvSpPr>
        <p:spPr>
          <a:xfrm>
            <a:off x="4560243" y="4169664"/>
            <a:ext cx="900030" cy="7315"/>
          </a:xfrm>
          <a:prstGeom prst="rect">
            <a:avLst/>
          </a:prstGeom>
          <a:solidFill>
            <a:srgbClr val="E4EBF0"/>
          </a:solidFill>
          <a:ln w="10160">
            <a:solidFill>
              <a:srgbClr val="E4EB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4" name="TextBox 133"/>
          <p:cNvSpPr txBox="1"/>
          <p:nvPr/>
        </p:nvSpPr>
        <p:spPr>
          <a:xfrm>
            <a:off x="4569387" y="4197096"/>
            <a:ext cx="918318" cy="18288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/>
            <a:r>
              <a:rPr sz="1000" b="1" i="0">
                <a:solidFill>
                  <a:srgbClr val="153B5B"/>
                </a:solidFill>
                <a:latin typeface="Aptos"/>
              </a:rPr>
              <a:t>3:15pm</a:t>
            </a:r>
          </a:p>
        </p:txBody>
      </p:sp>
      <p:sp>
        <p:nvSpPr>
          <p:cNvPr id="135" name="TextBox 134"/>
          <p:cNvSpPr txBox="1"/>
          <p:nvPr/>
        </p:nvSpPr>
        <p:spPr>
          <a:xfrm>
            <a:off x="4569387" y="4370832"/>
            <a:ext cx="918318" cy="283464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/>
            <a:r>
              <a:rPr lang="en-US" sz="1000" b="1" dirty="0">
                <a:solidFill>
                  <a:srgbClr val="20303C"/>
                </a:solidFill>
                <a:latin typeface="Aptos"/>
              </a:rPr>
              <a:t>Popcorn</a:t>
            </a:r>
            <a:endParaRPr sz="1000" b="1" i="0" dirty="0">
              <a:solidFill>
                <a:srgbClr val="20303C"/>
              </a:solidFill>
              <a:latin typeface="Aptos"/>
            </a:endParaRPr>
          </a:p>
        </p:txBody>
      </p:sp>
      <p:sp>
        <p:nvSpPr>
          <p:cNvPr id="136" name="TextBox 135"/>
          <p:cNvSpPr txBox="1"/>
          <p:nvPr/>
        </p:nvSpPr>
        <p:spPr>
          <a:xfrm>
            <a:off x="4569387" y="4718304"/>
            <a:ext cx="918318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/>
            <a:r>
              <a:rPr sz="1000" b="0" i="1" dirty="0">
                <a:solidFill>
                  <a:srgbClr val="667784"/>
                </a:solidFill>
                <a:latin typeface="Aptos"/>
              </a:rPr>
              <a:t>L</a:t>
            </a:r>
            <a:r>
              <a:rPr lang="en-US" sz="1000" b="0" i="1" dirty="0">
                <a:solidFill>
                  <a:srgbClr val="667784"/>
                </a:solidFill>
                <a:latin typeface="Aptos"/>
              </a:rPr>
              <a:t>obby</a:t>
            </a:r>
            <a:endParaRPr sz="1000" b="0" i="1" dirty="0">
              <a:solidFill>
                <a:srgbClr val="667784"/>
              </a:solidFill>
              <a:latin typeface="Aptos"/>
            </a:endParaRPr>
          </a:p>
        </p:txBody>
      </p:sp>
      <p:sp>
        <p:nvSpPr>
          <p:cNvPr id="137" name="Rectangle 136"/>
          <p:cNvSpPr/>
          <p:nvPr/>
        </p:nvSpPr>
        <p:spPr>
          <a:xfrm>
            <a:off x="4560243" y="5084064"/>
            <a:ext cx="900030" cy="7315"/>
          </a:xfrm>
          <a:prstGeom prst="rect">
            <a:avLst/>
          </a:prstGeom>
          <a:solidFill>
            <a:srgbClr val="E4EBF0"/>
          </a:solidFill>
          <a:ln w="10160">
            <a:solidFill>
              <a:srgbClr val="E4EB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8" name="TextBox 137"/>
          <p:cNvSpPr txBox="1"/>
          <p:nvPr/>
        </p:nvSpPr>
        <p:spPr>
          <a:xfrm>
            <a:off x="4569387" y="5111496"/>
            <a:ext cx="918318" cy="18288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/>
            <a:r>
              <a:rPr lang="en-US" sz="1000" b="1" i="0" dirty="0">
                <a:solidFill>
                  <a:srgbClr val="153B5B"/>
                </a:solidFill>
                <a:latin typeface="Aptos"/>
              </a:rPr>
              <a:t>5</a:t>
            </a:r>
            <a:r>
              <a:rPr sz="1000" b="1" i="0" dirty="0">
                <a:solidFill>
                  <a:srgbClr val="153B5B"/>
                </a:solidFill>
                <a:latin typeface="Aptos"/>
              </a:rPr>
              <a:t>:</a:t>
            </a:r>
            <a:r>
              <a:rPr lang="en-US" sz="1000" b="1" i="0" dirty="0">
                <a:solidFill>
                  <a:srgbClr val="153B5B"/>
                </a:solidFill>
                <a:latin typeface="Aptos"/>
              </a:rPr>
              <a:t>0</a:t>
            </a:r>
            <a:r>
              <a:rPr sz="1000" b="1" i="0" dirty="0">
                <a:solidFill>
                  <a:srgbClr val="153B5B"/>
                </a:solidFill>
                <a:latin typeface="Aptos"/>
              </a:rPr>
              <a:t>0pm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4569387" y="5285232"/>
            <a:ext cx="918318" cy="283464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rmAutofit/>
          </a:bodyPr>
          <a:lstStyle/>
          <a:p>
            <a:pPr algn="l"/>
            <a:r>
              <a:rPr sz="1000" b="1" i="0" dirty="0">
                <a:solidFill>
                  <a:srgbClr val="20303C"/>
                </a:solidFill>
                <a:latin typeface="Aptos"/>
              </a:rPr>
              <a:t>Duck Races</a:t>
            </a:r>
          </a:p>
        </p:txBody>
      </p:sp>
      <p:sp>
        <p:nvSpPr>
          <p:cNvPr id="140" name="TextBox 139"/>
          <p:cNvSpPr txBox="1"/>
          <p:nvPr/>
        </p:nvSpPr>
        <p:spPr>
          <a:xfrm>
            <a:off x="4569387" y="5550408"/>
            <a:ext cx="918318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/>
            <a:r>
              <a:rPr sz="1000" b="0" i="1" dirty="0">
                <a:solidFill>
                  <a:srgbClr val="667784"/>
                </a:solidFill>
                <a:latin typeface="Aptos"/>
              </a:rPr>
              <a:t>Lagoon Pool</a:t>
            </a:r>
          </a:p>
        </p:txBody>
      </p:sp>
      <p:sp>
        <p:nvSpPr>
          <p:cNvPr id="141" name="Rectangle 140"/>
          <p:cNvSpPr/>
          <p:nvPr/>
        </p:nvSpPr>
        <p:spPr>
          <a:xfrm>
            <a:off x="4560243" y="5998464"/>
            <a:ext cx="900030" cy="7315"/>
          </a:xfrm>
          <a:prstGeom prst="rect">
            <a:avLst/>
          </a:prstGeom>
          <a:solidFill>
            <a:srgbClr val="E4EBF0"/>
          </a:solidFill>
          <a:ln w="10160">
            <a:solidFill>
              <a:srgbClr val="E4EB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2" name="TextBox 141"/>
          <p:cNvSpPr txBox="1"/>
          <p:nvPr/>
        </p:nvSpPr>
        <p:spPr>
          <a:xfrm>
            <a:off x="4605655" y="6061342"/>
            <a:ext cx="918318" cy="18288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/>
            <a:r>
              <a:rPr lang="en-US" sz="1000" b="1" dirty="0">
                <a:solidFill>
                  <a:srgbClr val="153B5B"/>
                </a:solidFill>
                <a:latin typeface="Aptos"/>
              </a:rPr>
              <a:t>6</a:t>
            </a:r>
            <a:r>
              <a:rPr sz="1000" b="1" i="0" dirty="0">
                <a:solidFill>
                  <a:srgbClr val="153B5B"/>
                </a:solidFill>
                <a:latin typeface="Aptos"/>
              </a:rPr>
              <a:t>:</a:t>
            </a:r>
            <a:r>
              <a:rPr lang="en-US" sz="1000" b="1" dirty="0">
                <a:solidFill>
                  <a:srgbClr val="153B5B"/>
                </a:solidFill>
                <a:latin typeface="Aptos"/>
              </a:rPr>
              <a:t>0</a:t>
            </a:r>
            <a:r>
              <a:rPr sz="1000" b="1" i="0" dirty="0">
                <a:solidFill>
                  <a:srgbClr val="153B5B"/>
                </a:solidFill>
                <a:latin typeface="Aptos"/>
              </a:rPr>
              <a:t>0pm</a:t>
            </a:r>
            <a:r>
              <a:rPr lang="en-US" sz="1000" b="1" i="0" dirty="0">
                <a:solidFill>
                  <a:srgbClr val="153B5B"/>
                </a:solidFill>
                <a:latin typeface="Aptos"/>
              </a:rPr>
              <a:t>$</a:t>
            </a:r>
            <a:endParaRPr sz="1000" b="1" i="0" dirty="0">
              <a:solidFill>
                <a:srgbClr val="153B5B"/>
              </a:solidFill>
              <a:latin typeface="Aptos"/>
            </a:endParaRPr>
          </a:p>
        </p:txBody>
      </p:sp>
      <p:sp>
        <p:nvSpPr>
          <p:cNvPr id="143" name="TextBox 142"/>
          <p:cNvSpPr txBox="1"/>
          <p:nvPr/>
        </p:nvSpPr>
        <p:spPr>
          <a:xfrm>
            <a:off x="4569387" y="6199632"/>
            <a:ext cx="918318" cy="283464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rmAutofit/>
          </a:bodyPr>
          <a:lstStyle/>
          <a:p>
            <a:pPr algn="l"/>
            <a:r>
              <a:rPr sz="1000" b="1" i="0" dirty="0">
                <a:solidFill>
                  <a:srgbClr val="20303C"/>
                </a:solidFill>
                <a:latin typeface="Aptos"/>
              </a:rPr>
              <a:t>S’mores</a:t>
            </a:r>
          </a:p>
        </p:txBody>
      </p:sp>
      <p:sp>
        <p:nvSpPr>
          <p:cNvPr id="144" name="TextBox 143"/>
          <p:cNvSpPr txBox="1"/>
          <p:nvPr/>
        </p:nvSpPr>
        <p:spPr>
          <a:xfrm>
            <a:off x="4569387" y="6464808"/>
            <a:ext cx="918318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/>
            <a:r>
              <a:rPr sz="1000" b="0" i="1">
                <a:solidFill>
                  <a:srgbClr val="667784"/>
                </a:solidFill>
                <a:latin typeface="Aptos"/>
              </a:rPr>
              <a:t>Sunset Point</a:t>
            </a:r>
          </a:p>
        </p:txBody>
      </p:sp>
      <p:sp>
        <p:nvSpPr>
          <p:cNvPr id="145" name="Rectangle 144"/>
          <p:cNvSpPr/>
          <p:nvPr/>
        </p:nvSpPr>
        <p:spPr>
          <a:xfrm>
            <a:off x="5551714" y="1115568"/>
            <a:ext cx="1046334" cy="5852160"/>
          </a:xfrm>
          <a:prstGeom prst="rect">
            <a:avLst/>
          </a:prstGeom>
          <a:solidFill>
            <a:srgbClr val="F4F8FB"/>
          </a:solidFill>
          <a:ln w="10160">
            <a:solidFill>
              <a:srgbClr val="D8E3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6" name="Rectangle 145"/>
          <p:cNvSpPr/>
          <p:nvPr/>
        </p:nvSpPr>
        <p:spPr>
          <a:xfrm>
            <a:off x="5551714" y="1115568"/>
            <a:ext cx="1046334" cy="310896"/>
          </a:xfrm>
          <a:prstGeom prst="rect">
            <a:avLst/>
          </a:prstGeom>
          <a:solidFill>
            <a:srgbClr val="2AA7A1"/>
          </a:solidFill>
          <a:ln w="10160">
            <a:solidFill>
              <a:srgbClr val="2AA7A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7" name="TextBox 146"/>
          <p:cNvSpPr txBox="1"/>
          <p:nvPr/>
        </p:nvSpPr>
        <p:spPr>
          <a:xfrm>
            <a:off x="5579146" y="1152144"/>
            <a:ext cx="991470" cy="21031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rmAutofit/>
          </a:bodyPr>
          <a:lstStyle/>
          <a:p>
            <a:pPr algn="ctr"/>
            <a:r>
              <a:rPr sz="940" b="1" i="0" dirty="0">
                <a:solidFill>
                  <a:srgbClr val="FFFFFF"/>
                </a:solidFill>
                <a:latin typeface="Aptos"/>
              </a:rPr>
              <a:t>SATURDAY</a:t>
            </a:r>
          </a:p>
        </p:txBody>
      </p:sp>
      <p:sp>
        <p:nvSpPr>
          <p:cNvPr id="148" name="TextBox 147"/>
          <p:cNvSpPr txBox="1"/>
          <p:nvPr/>
        </p:nvSpPr>
        <p:spPr>
          <a:xfrm>
            <a:off x="5634010" y="1453896"/>
            <a:ext cx="918318" cy="18288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/>
            <a:r>
              <a:rPr sz="1000" b="1" i="0" dirty="0">
                <a:solidFill>
                  <a:srgbClr val="153B5B"/>
                </a:solidFill>
                <a:latin typeface="Aptos"/>
              </a:rPr>
              <a:t>9:30am</a:t>
            </a:r>
          </a:p>
        </p:txBody>
      </p:sp>
      <p:sp>
        <p:nvSpPr>
          <p:cNvPr id="149" name="TextBox 148"/>
          <p:cNvSpPr txBox="1"/>
          <p:nvPr/>
        </p:nvSpPr>
        <p:spPr>
          <a:xfrm>
            <a:off x="5634010" y="1627632"/>
            <a:ext cx="918318" cy="283464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/>
            <a:r>
              <a:rPr sz="1000" b="1" i="0" dirty="0">
                <a:solidFill>
                  <a:srgbClr val="20303C"/>
                </a:solidFill>
                <a:latin typeface="Aptos"/>
              </a:rPr>
              <a:t>Putting Challenge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5624866" y="2015912"/>
            <a:ext cx="918318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/>
            <a:r>
              <a:rPr sz="1000" b="0" i="1" dirty="0">
                <a:solidFill>
                  <a:srgbClr val="667784"/>
                </a:solidFill>
                <a:latin typeface="Aptos"/>
              </a:rPr>
              <a:t>Bocce Park</a:t>
            </a:r>
          </a:p>
        </p:txBody>
      </p:sp>
      <p:sp>
        <p:nvSpPr>
          <p:cNvPr id="151" name="Rectangle 150"/>
          <p:cNvSpPr/>
          <p:nvPr/>
        </p:nvSpPr>
        <p:spPr>
          <a:xfrm>
            <a:off x="5624866" y="2340864"/>
            <a:ext cx="900030" cy="7315"/>
          </a:xfrm>
          <a:prstGeom prst="rect">
            <a:avLst/>
          </a:prstGeom>
          <a:solidFill>
            <a:srgbClr val="E4EBF0"/>
          </a:solidFill>
          <a:ln w="10160">
            <a:solidFill>
              <a:srgbClr val="E4EB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2" name="TextBox 151"/>
          <p:cNvSpPr txBox="1"/>
          <p:nvPr/>
        </p:nvSpPr>
        <p:spPr>
          <a:xfrm>
            <a:off x="5634010" y="2368296"/>
            <a:ext cx="918318" cy="18288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/>
            <a:r>
              <a:rPr sz="1000" b="1" i="0" dirty="0">
                <a:solidFill>
                  <a:srgbClr val="153B5B"/>
                </a:solidFill>
                <a:latin typeface="Aptos"/>
              </a:rPr>
              <a:t>11:00am</a:t>
            </a:r>
          </a:p>
        </p:txBody>
      </p:sp>
      <p:sp>
        <p:nvSpPr>
          <p:cNvPr id="153" name="TextBox 152"/>
          <p:cNvSpPr txBox="1"/>
          <p:nvPr/>
        </p:nvSpPr>
        <p:spPr>
          <a:xfrm>
            <a:off x="5624866" y="2634654"/>
            <a:ext cx="918318" cy="283464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rmAutofit fontScale="92500"/>
          </a:bodyPr>
          <a:lstStyle/>
          <a:p>
            <a:pPr algn="l"/>
            <a:r>
              <a:rPr lang="en-US" sz="1000" b="1" dirty="0">
                <a:solidFill>
                  <a:srgbClr val="20303C"/>
                </a:solidFill>
                <a:latin typeface="Aptos"/>
              </a:rPr>
              <a:t>Creation Corner</a:t>
            </a:r>
            <a:endParaRPr sz="1000" b="1" i="0" dirty="0">
              <a:solidFill>
                <a:srgbClr val="20303C"/>
              </a:solidFill>
              <a:latin typeface="Aptos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5624866" y="2898648"/>
            <a:ext cx="918318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/>
            <a:r>
              <a:rPr sz="1000" b="0" i="1" dirty="0">
                <a:solidFill>
                  <a:srgbClr val="667784"/>
                </a:solidFill>
                <a:latin typeface="Aptos"/>
              </a:rPr>
              <a:t>Lagoon Pool</a:t>
            </a:r>
          </a:p>
        </p:txBody>
      </p:sp>
      <p:sp>
        <p:nvSpPr>
          <p:cNvPr id="155" name="Rectangle 154"/>
          <p:cNvSpPr/>
          <p:nvPr/>
        </p:nvSpPr>
        <p:spPr>
          <a:xfrm>
            <a:off x="5624866" y="3255264"/>
            <a:ext cx="900030" cy="7315"/>
          </a:xfrm>
          <a:prstGeom prst="rect">
            <a:avLst/>
          </a:prstGeom>
          <a:solidFill>
            <a:srgbClr val="E4EBF0"/>
          </a:solidFill>
          <a:ln w="10160">
            <a:solidFill>
              <a:srgbClr val="E4EB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6" name="TextBox 155"/>
          <p:cNvSpPr txBox="1"/>
          <p:nvPr/>
        </p:nvSpPr>
        <p:spPr>
          <a:xfrm>
            <a:off x="5634010" y="3282696"/>
            <a:ext cx="918318" cy="18288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/>
            <a:r>
              <a:rPr sz="1000" b="1" i="0" dirty="0">
                <a:solidFill>
                  <a:srgbClr val="153B5B"/>
                </a:solidFill>
                <a:latin typeface="Aptos"/>
              </a:rPr>
              <a:t>1:00pm</a:t>
            </a:r>
            <a:r>
              <a:rPr lang="en-US" sz="1000" b="1" i="0" dirty="0">
                <a:solidFill>
                  <a:srgbClr val="153B5B"/>
                </a:solidFill>
                <a:latin typeface="Aptos"/>
              </a:rPr>
              <a:t>$</a:t>
            </a:r>
            <a:endParaRPr sz="1000" b="1" i="0" dirty="0">
              <a:solidFill>
                <a:srgbClr val="153B5B"/>
              </a:solidFill>
              <a:latin typeface="Aptos"/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5634010" y="3456432"/>
            <a:ext cx="918318" cy="283464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rmAutofit/>
          </a:bodyPr>
          <a:lstStyle/>
          <a:p>
            <a:pPr algn="l"/>
            <a:r>
              <a:rPr lang="en-US" sz="1000" b="1" dirty="0">
                <a:solidFill>
                  <a:srgbClr val="20303C"/>
                </a:solidFill>
                <a:latin typeface="Aptos"/>
              </a:rPr>
              <a:t>Tie Dye</a:t>
            </a:r>
            <a:endParaRPr sz="1000" b="1" i="0" dirty="0">
              <a:solidFill>
                <a:srgbClr val="20303C"/>
              </a:solidFill>
              <a:latin typeface="Aptos"/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5606578" y="3794760"/>
            <a:ext cx="918318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/>
            <a:r>
              <a:rPr sz="1000" b="0" i="1">
                <a:solidFill>
                  <a:srgbClr val="667784"/>
                </a:solidFill>
                <a:latin typeface="Aptos"/>
              </a:rPr>
              <a:t>Lagoon Pool</a:t>
            </a:r>
          </a:p>
        </p:txBody>
      </p:sp>
      <p:sp>
        <p:nvSpPr>
          <p:cNvPr id="159" name="Rectangle 158"/>
          <p:cNvSpPr/>
          <p:nvPr/>
        </p:nvSpPr>
        <p:spPr>
          <a:xfrm>
            <a:off x="5624866" y="4169664"/>
            <a:ext cx="900030" cy="7315"/>
          </a:xfrm>
          <a:prstGeom prst="rect">
            <a:avLst/>
          </a:prstGeom>
          <a:solidFill>
            <a:srgbClr val="E4EBF0"/>
          </a:solidFill>
          <a:ln w="10160">
            <a:solidFill>
              <a:srgbClr val="E4EB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0" name="TextBox 159"/>
          <p:cNvSpPr txBox="1"/>
          <p:nvPr/>
        </p:nvSpPr>
        <p:spPr>
          <a:xfrm>
            <a:off x="5634010" y="4197096"/>
            <a:ext cx="918318" cy="18288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/>
            <a:r>
              <a:rPr sz="1000" b="1" i="0" dirty="0">
                <a:solidFill>
                  <a:srgbClr val="153B5B"/>
                </a:solidFill>
                <a:latin typeface="Aptos"/>
              </a:rPr>
              <a:t>3:15pm</a:t>
            </a:r>
            <a:r>
              <a:rPr lang="en-US" sz="1000" b="1" i="0" dirty="0">
                <a:solidFill>
                  <a:srgbClr val="153B5B"/>
                </a:solidFill>
                <a:latin typeface="Aptos"/>
              </a:rPr>
              <a:t>$</a:t>
            </a:r>
            <a:endParaRPr sz="1000" b="1" i="0" dirty="0">
              <a:solidFill>
                <a:srgbClr val="153B5B"/>
              </a:solidFill>
              <a:latin typeface="Aptos"/>
            </a:endParaRPr>
          </a:p>
        </p:txBody>
      </p:sp>
      <p:sp>
        <p:nvSpPr>
          <p:cNvPr id="161" name="TextBox 160"/>
          <p:cNvSpPr txBox="1"/>
          <p:nvPr/>
        </p:nvSpPr>
        <p:spPr>
          <a:xfrm>
            <a:off x="5634010" y="4455183"/>
            <a:ext cx="918318" cy="283464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rmAutofit/>
          </a:bodyPr>
          <a:lstStyle/>
          <a:p>
            <a:pPr algn="l"/>
            <a:r>
              <a:rPr lang="en-US" sz="1000" b="1" i="0" dirty="0">
                <a:solidFill>
                  <a:srgbClr val="20303C"/>
                </a:solidFill>
                <a:latin typeface="Aptos"/>
              </a:rPr>
              <a:t>Slime Making</a:t>
            </a:r>
            <a:endParaRPr sz="1000" b="1" i="0" dirty="0">
              <a:solidFill>
                <a:srgbClr val="20303C"/>
              </a:solidFill>
              <a:latin typeface="Aptos"/>
            </a:endParaRPr>
          </a:p>
        </p:txBody>
      </p:sp>
      <p:sp>
        <p:nvSpPr>
          <p:cNvPr id="162" name="TextBox 161"/>
          <p:cNvSpPr txBox="1"/>
          <p:nvPr/>
        </p:nvSpPr>
        <p:spPr>
          <a:xfrm>
            <a:off x="5652298" y="4683556"/>
            <a:ext cx="918318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/>
            <a:r>
              <a:rPr sz="1000" b="0" i="1" dirty="0">
                <a:solidFill>
                  <a:srgbClr val="667784"/>
                </a:solidFill>
                <a:latin typeface="Aptos"/>
              </a:rPr>
              <a:t>Lagoon Pool</a:t>
            </a:r>
          </a:p>
        </p:txBody>
      </p:sp>
      <p:sp>
        <p:nvSpPr>
          <p:cNvPr id="163" name="Rectangle 162"/>
          <p:cNvSpPr/>
          <p:nvPr/>
        </p:nvSpPr>
        <p:spPr>
          <a:xfrm>
            <a:off x="5624866" y="5084064"/>
            <a:ext cx="900030" cy="7315"/>
          </a:xfrm>
          <a:prstGeom prst="rect">
            <a:avLst/>
          </a:prstGeom>
          <a:solidFill>
            <a:srgbClr val="E4EBF0"/>
          </a:solidFill>
          <a:ln w="10160">
            <a:solidFill>
              <a:srgbClr val="E4EB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4" name="TextBox 163"/>
          <p:cNvSpPr txBox="1"/>
          <p:nvPr/>
        </p:nvSpPr>
        <p:spPr>
          <a:xfrm>
            <a:off x="5634010" y="5111496"/>
            <a:ext cx="918318" cy="18288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/>
            <a:r>
              <a:rPr sz="1000" b="1" i="0">
                <a:solidFill>
                  <a:srgbClr val="153B5B"/>
                </a:solidFill>
                <a:latin typeface="Aptos"/>
              </a:rPr>
              <a:t>5:00pm</a:t>
            </a:r>
          </a:p>
        </p:txBody>
      </p:sp>
      <p:sp>
        <p:nvSpPr>
          <p:cNvPr id="165" name="TextBox 164"/>
          <p:cNvSpPr txBox="1"/>
          <p:nvPr/>
        </p:nvSpPr>
        <p:spPr>
          <a:xfrm>
            <a:off x="5634010" y="5285232"/>
            <a:ext cx="918318" cy="283464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/>
            <a:r>
              <a:rPr sz="1000" b="1" i="0" dirty="0">
                <a:solidFill>
                  <a:srgbClr val="20303C"/>
                </a:solidFill>
                <a:latin typeface="Aptos"/>
              </a:rPr>
              <a:t>Water Basketball</a:t>
            </a:r>
          </a:p>
        </p:txBody>
      </p:sp>
      <p:sp>
        <p:nvSpPr>
          <p:cNvPr id="166" name="TextBox 165"/>
          <p:cNvSpPr txBox="1"/>
          <p:nvPr/>
        </p:nvSpPr>
        <p:spPr>
          <a:xfrm>
            <a:off x="5606578" y="5691082"/>
            <a:ext cx="918318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/>
            <a:r>
              <a:rPr sz="1000" b="0" i="1">
                <a:solidFill>
                  <a:srgbClr val="667784"/>
                </a:solidFill>
                <a:latin typeface="Aptos"/>
              </a:rPr>
              <a:t>Lagoon Pool</a:t>
            </a:r>
          </a:p>
        </p:txBody>
      </p:sp>
      <p:sp>
        <p:nvSpPr>
          <p:cNvPr id="167" name="Rectangle 166"/>
          <p:cNvSpPr/>
          <p:nvPr/>
        </p:nvSpPr>
        <p:spPr>
          <a:xfrm>
            <a:off x="5624866" y="5998464"/>
            <a:ext cx="900030" cy="7315"/>
          </a:xfrm>
          <a:prstGeom prst="rect">
            <a:avLst/>
          </a:prstGeom>
          <a:solidFill>
            <a:srgbClr val="E4EBF0"/>
          </a:solidFill>
          <a:ln w="10160">
            <a:solidFill>
              <a:srgbClr val="E4EB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8" name="TextBox 167"/>
          <p:cNvSpPr txBox="1"/>
          <p:nvPr/>
        </p:nvSpPr>
        <p:spPr>
          <a:xfrm>
            <a:off x="5634010" y="6025896"/>
            <a:ext cx="918318" cy="18288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/>
            <a:r>
              <a:rPr sz="1000" b="1" i="0" dirty="0">
                <a:solidFill>
                  <a:srgbClr val="153B5B"/>
                </a:solidFill>
                <a:latin typeface="Aptos"/>
              </a:rPr>
              <a:t>6:</a:t>
            </a:r>
            <a:r>
              <a:rPr lang="en-US" sz="1000" b="1" i="0" dirty="0">
                <a:solidFill>
                  <a:srgbClr val="153B5B"/>
                </a:solidFill>
                <a:latin typeface="Aptos"/>
              </a:rPr>
              <a:t>0</a:t>
            </a:r>
            <a:r>
              <a:rPr sz="1000" b="1" i="0" dirty="0">
                <a:solidFill>
                  <a:srgbClr val="153B5B"/>
                </a:solidFill>
                <a:latin typeface="Aptos"/>
              </a:rPr>
              <a:t>0–8:</a:t>
            </a:r>
            <a:r>
              <a:rPr lang="en-US" sz="1000" b="1" i="0" dirty="0">
                <a:solidFill>
                  <a:srgbClr val="153B5B"/>
                </a:solidFill>
                <a:latin typeface="Aptos"/>
              </a:rPr>
              <a:t>0</a:t>
            </a:r>
            <a:r>
              <a:rPr sz="1000" b="1" i="0" dirty="0">
                <a:solidFill>
                  <a:srgbClr val="153B5B"/>
                </a:solidFill>
                <a:latin typeface="Aptos"/>
              </a:rPr>
              <a:t>0pm</a:t>
            </a:r>
          </a:p>
        </p:txBody>
      </p:sp>
      <p:sp>
        <p:nvSpPr>
          <p:cNvPr id="169" name="TextBox 168"/>
          <p:cNvSpPr txBox="1"/>
          <p:nvPr/>
        </p:nvSpPr>
        <p:spPr>
          <a:xfrm>
            <a:off x="5634010" y="6199632"/>
            <a:ext cx="918318" cy="283464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rmAutofit/>
          </a:bodyPr>
          <a:lstStyle/>
          <a:p>
            <a:pPr algn="l"/>
            <a:r>
              <a:rPr sz="1000" b="1" i="0">
                <a:solidFill>
                  <a:srgbClr val="20303C"/>
                </a:solidFill>
                <a:latin typeface="Aptos"/>
              </a:rPr>
              <a:t>Adult Karaoke</a:t>
            </a:r>
          </a:p>
        </p:txBody>
      </p:sp>
      <p:sp>
        <p:nvSpPr>
          <p:cNvPr id="170" name="TextBox 169"/>
          <p:cNvSpPr txBox="1"/>
          <p:nvPr/>
        </p:nvSpPr>
        <p:spPr>
          <a:xfrm>
            <a:off x="5634010" y="6464808"/>
            <a:ext cx="918318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/>
            <a:r>
              <a:rPr sz="1000" b="0" i="1">
                <a:solidFill>
                  <a:srgbClr val="667784"/>
                </a:solidFill>
                <a:latin typeface="Aptos"/>
              </a:rPr>
              <a:t>Adult Pool</a:t>
            </a:r>
          </a:p>
        </p:txBody>
      </p:sp>
      <p:sp>
        <p:nvSpPr>
          <p:cNvPr id="171" name="Rectangle 170"/>
          <p:cNvSpPr/>
          <p:nvPr/>
        </p:nvSpPr>
        <p:spPr>
          <a:xfrm>
            <a:off x="6616337" y="1115568"/>
            <a:ext cx="1046334" cy="5852160"/>
          </a:xfrm>
          <a:prstGeom prst="rect">
            <a:avLst/>
          </a:prstGeom>
          <a:solidFill>
            <a:srgbClr val="FFFFFF"/>
          </a:solidFill>
          <a:ln w="10160">
            <a:solidFill>
              <a:srgbClr val="D8E3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2" name="Rectangle 171"/>
          <p:cNvSpPr/>
          <p:nvPr/>
        </p:nvSpPr>
        <p:spPr>
          <a:xfrm>
            <a:off x="6616337" y="1115568"/>
            <a:ext cx="1046334" cy="310896"/>
          </a:xfrm>
          <a:prstGeom prst="rect">
            <a:avLst/>
          </a:prstGeom>
          <a:solidFill>
            <a:srgbClr val="2AA7A1"/>
          </a:solidFill>
          <a:ln w="10160">
            <a:solidFill>
              <a:srgbClr val="2AA7A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3" name="TextBox 172"/>
          <p:cNvSpPr txBox="1"/>
          <p:nvPr/>
        </p:nvSpPr>
        <p:spPr>
          <a:xfrm>
            <a:off x="6643769" y="1152144"/>
            <a:ext cx="991470" cy="21031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rmAutofit/>
          </a:bodyPr>
          <a:lstStyle/>
          <a:p>
            <a:pPr algn="ctr"/>
            <a:r>
              <a:rPr sz="940" b="1" i="0">
                <a:solidFill>
                  <a:srgbClr val="FFFFFF"/>
                </a:solidFill>
                <a:latin typeface="Aptos"/>
              </a:rPr>
              <a:t>SUNDAY</a:t>
            </a:r>
          </a:p>
        </p:txBody>
      </p:sp>
      <p:sp>
        <p:nvSpPr>
          <p:cNvPr id="174" name="TextBox 173"/>
          <p:cNvSpPr txBox="1"/>
          <p:nvPr/>
        </p:nvSpPr>
        <p:spPr>
          <a:xfrm>
            <a:off x="6698633" y="1453896"/>
            <a:ext cx="918318" cy="18288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/>
            <a:r>
              <a:rPr sz="1000" b="1" i="0" dirty="0">
                <a:solidFill>
                  <a:srgbClr val="153B5B"/>
                </a:solidFill>
                <a:latin typeface="Aptos"/>
              </a:rPr>
              <a:t>9:30am</a:t>
            </a:r>
          </a:p>
        </p:txBody>
      </p:sp>
      <p:sp>
        <p:nvSpPr>
          <p:cNvPr id="175" name="TextBox 174"/>
          <p:cNvSpPr txBox="1"/>
          <p:nvPr/>
        </p:nvSpPr>
        <p:spPr>
          <a:xfrm>
            <a:off x="6718360" y="1657581"/>
            <a:ext cx="918318" cy="283464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rmAutofit fontScale="92500"/>
          </a:bodyPr>
          <a:lstStyle/>
          <a:p>
            <a:pPr algn="l"/>
            <a:r>
              <a:rPr lang="en-US" sz="1000" b="1" dirty="0">
                <a:solidFill>
                  <a:srgbClr val="20303C"/>
                </a:solidFill>
                <a:latin typeface="Aptos"/>
              </a:rPr>
              <a:t>Bocce Ball Intro</a:t>
            </a:r>
            <a:endParaRPr sz="1000" b="1" i="0" dirty="0">
              <a:solidFill>
                <a:srgbClr val="20303C"/>
              </a:solidFill>
              <a:latin typeface="Aptos"/>
            </a:endParaRPr>
          </a:p>
        </p:txBody>
      </p:sp>
      <p:sp>
        <p:nvSpPr>
          <p:cNvPr id="176" name="TextBox 175"/>
          <p:cNvSpPr txBox="1"/>
          <p:nvPr/>
        </p:nvSpPr>
        <p:spPr>
          <a:xfrm>
            <a:off x="6688126" y="1984248"/>
            <a:ext cx="918318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/>
            <a:r>
              <a:rPr lang="en-US" sz="1000" i="1" dirty="0">
                <a:solidFill>
                  <a:srgbClr val="667784"/>
                </a:solidFill>
                <a:latin typeface="Aptos"/>
              </a:rPr>
              <a:t>Bocce Court</a:t>
            </a:r>
            <a:endParaRPr sz="1000" b="0" i="1" dirty="0">
              <a:solidFill>
                <a:srgbClr val="667784"/>
              </a:solidFill>
              <a:latin typeface="Aptos"/>
            </a:endParaRPr>
          </a:p>
        </p:txBody>
      </p:sp>
      <p:sp>
        <p:nvSpPr>
          <p:cNvPr id="177" name="Rectangle 176"/>
          <p:cNvSpPr/>
          <p:nvPr/>
        </p:nvSpPr>
        <p:spPr>
          <a:xfrm>
            <a:off x="6689489" y="2340864"/>
            <a:ext cx="900030" cy="7315"/>
          </a:xfrm>
          <a:prstGeom prst="rect">
            <a:avLst/>
          </a:prstGeom>
          <a:solidFill>
            <a:srgbClr val="E4EBF0"/>
          </a:solidFill>
          <a:ln w="10160">
            <a:solidFill>
              <a:srgbClr val="E4EB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8" name="TextBox 177"/>
          <p:cNvSpPr txBox="1"/>
          <p:nvPr/>
        </p:nvSpPr>
        <p:spPr>
          <a:xfrm>
            <a:off x="6698633" y="2368296"/>
            <a:ext cx="918318" cy="18288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/>
            <a:r>
              <a:rPr sz="1000" b="1" i="0" dirty="0">
                <a:solidFill>
                  <a:srgbClr val="153B5B"/>
                </a:solidFill>
                <a:latin typeface="Aptos"/>
              </a:rPr>
              <a:t>11:30am</a:t>
            </a:r>
            <a:r>
              <a:rPr lang="en-US" sz="1000" b="1" i="0" dirty="0">
                <a:solidFill>
                  <a:srgbClr val="153B5B"/>
                </a:solidFill>
                <a:latin typeface="Aptos"/>
              </a:rPr>
              <a:t>$</a:t>
            </a:r>
            <a:endParaRPr sz="1000" b="1" i="0" dirty="0">
              <a:solidFill>
                <a:srgbClr val="153B5B"/>
              </a:solidFill>
              <a:latin typeface="Aptos"/>
            </a:endParaRPr>
          </a:p>
        </p:txBody>
      </p:sp>
      <p:sp>
        <p:nvSpPr>
          <p:cNvPr id="179" name="TextBox 178"/>
          <p:cNvSpPr txBox="1"/>
          <p:nvPr/>
        </p:nvSpPr>
        <p:spPr>
          <a:xfrm>
            <a:off x="6716921" y="2592324"/>
            <a:ext cx="918318" cy="283464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/>
            <a:r>
              <a:rPr lang="en-US" sz="1000" b="1" dirty="0">
                <a:solidFill>
                  <a:srgbClr val="20303C"/>
                </a:solidFill>
                <a:latin typeface="Aptos"/>
              </a:rPr>
              <a:t>Succulent Making</a:t>
            </a:r>
            <a:endParaRPr sz="1000" b="1" i="0" dirty="0">
              <a:solidFill>
                <a:srgbClr val="20303C"/>
              </a:solidFill>
              <a:latin typeface="Aptos"/>
            </a:endParaRPr>
          </a:p>
        </p:txBody>
      </p:sp>
      <p:sp>
        <p:nvSpPr>
          <p:cNvPr id="180" name="TextBox 179"/>
          <p:cNvSpPr txBox="1"/>
          <p:nvPr/>
        </p:nvSpPr>
        <p:spPr>
          <a:xfrm>
            <a:off x="6724087" y="2918118"/>
            <a:ext cx="918318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/>
            <a:r>
              <a:rPr sz="1000" b="0" i="1" dirty="0">
                <a:solidFill>
                  <a:srgbClr val="667784"/>
                </a:solidFill>
                <a:latin typeface="Aptos"/>
              </a:rPr>
              <a:t>Lagoon Pool</a:t>
            </a:r>
          </a:p>
        </p:txBody>
      </p:sp>
      <p:sp>
        <p:nvSpPr>
          <p:cNvPr id="181" name="Rectangle 180"/>
          <p:cNvSpPr/>
          <p:nvPr/>
        </p:nvSpPr>
        <p:spPr>
          <a:xfrm>
            <a:off x="6689489" y="3255264"/>
            <a:ext cx="900030" cy="7315"/>
          </a:xfrm>
          <a:prstGeom prst="rect">
            <a:avLst/>
          </a:prstGeom>
          <a:solidFill>
            <a:srgbClr val="E4EBF0"/>
          </a:solidFill>
          <a:ln w="10160">
            <a:solidFill>
              <a:srgbClr val="E4EB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2" name="TextBox 181"/>
          <p:cNvSpPr txBox="1"/>
          <p:nvPr/>
        </p:nvSpPr>
        <p:spPr>
          <a:xfrm>
            <a:off x="6698633" y="3282696"/>
            <a:ext cx="918318" cy="18288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/>
            <a:r>
              <a:rPr sz="1000" b="1" i="0" dirty="0">
                <a:solidFill>
                  <a:srgbClr val="153B5B"/>
                </a:solidFill>
                <a:latin typeface="Aptos"/>
              </a:rPr>
              <a:t>1:</a:t>
            </a:r>
            <a:r>
              <a:rPr lang="en-US" sz="1000" b="1" i="0" dirty="0">
                <a:solidFill>
                  <a:srgbClr val="153B5B"/>
                </a:solidFill>
                <a:latin typeface="Aptos"/>
              </a:rPr>
              <a:t>00</a:t>
            </a:r>
            <a:r>
              <a:rPr sz="1000" b="1" i="0" dirty="0">
                <a:solidFill>
                  <a:srgbClr val="153B5B"/>
                </a:solidFill>
                <a:latin typeface="Aptos"/>
              </a:rPr>
              <a:t>pm</a:t>
            </a:r>
          </a:p>
        </p:txBody>
      </p:sp>
      <p:sp>
        <p:nvSpPr>
          <p:cNvPr id="183" name="TextBox 182"/>
          <p:cNvSpPr txBox="1"/>
          <p:nvPr/>
        </p:nvSpPr>
        <p:spPr>
          <a:xfrm>
            <a:off x="6698633" y="3456432"/>
            <a:ext cx="918318" cy="283464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rmAutofit/>
          </a:bodyPr>
          <a:lstStyle/>
          <a:p>
            <a:pPr algn="l"/>
            <a:r>
              <a:rPr lang="en-US" sz="1000" b="1" dirty="0">
                <a:solidFill>
                  <a:srgbClr val="20303C"/>
                </a:solidFill>
                <a:latin typeface="Aptos"/>
              </a:rPr>
              <a:t>NFL Tailgating</a:t>
            </a:r>
            <a:endParaRPr sz="1000" b="1" i="0" dirty="0">
              <a:solidFill>
                <a:srgbClr val="20303C"/>
              </a:solidFill>
              <a:latin typeface="Aptos"/>
            </a:endParaRPr>
          </a:p>
        </p:txBody>
      </p:sp>
      <p:sp>
        <p:nvSpPr>
          <p:cNvPr id="184" name="TextBox 183"/>
          <p:cNvSpPr txBox="1"/>
          <p:nvPr/>
        </p:nvSpPr>
        <p:spPr>
          <a:xfrm>
            <a:off x="6688126" y="3794760"/>
            <a:ext cx="918318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/>
            <a:r>
              <a:rPr sz="1000" b="0" i="1" dirty="0">
                <a:solidFill>
                  <a:srgbClr val="667784"/>
                </a:solidFill>
                <a:latin typeface="Aptos"/>
              </a:rPr>
              <a:t>Lagoon Pool</a:t>
            </a:r>
          </a:p>
        </p:txBody>
      </p:sp>
      <p:sp>
        <p:nvSpPr>
          <p:cNvPr id="185" name="Rectangle 184"/>
          <p:cNvSpPr/>
          <p:nvPr/>
        </p:nvSpPr>
        <p:spPr>
          <a:xfrm>
            <a:off x="6689489" y="4169664"/>
            <a:ext cx="900030" cy="7315"/>
          </a:xfrm>
          <a:prstGeom prst="rect">
            <a:avLst/>
          </a:prstGeom>
          <a:solidFill>
            <a:srgbClr val="E4EBF0"/>
          </a:solidFill>
          <a:ln w="10160">
            <a:solidFill>
              <a:srgbClr val="E4EB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6" name="TextBox 185"/>
          <p:cNvSpPr txBox="1"/>
          <p:nvPr/>
        </p:nvSpPr>
        <p:spPr>
          <a:xfrm>
            <a:off x="6698633" y="4197096"/>
            <a:ext cx="918318" cy="18288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/>
            <a:r>
              <a:rPr lang="en-US" sz="1000" b="1" dirty="0">
                <a:solidFill>
                  <a:srgbClr val="153B5B"/>
                </a:solidFill>
                <a:latin typeface="Aptos"/>
              </a:rPr>
              <a:t>4:30</a:t>
            </a:r>
            <a:r>
              <a:rPr sz="1000" b="1" i="0" dirty="0">
                <a:solidFill>
                  <a:srgbClr val="153B5B"/>
                </a:solidFill>
                <a:latin typeface="Aptos"/>
              </a:rPr>
              <a:t>pm</a:t>
            </a:r>
            <a:r>
              <a:rPr lang="en-US" sz="1000" b="1" i="0" dirty="0">
                <a:solidFill>
                  <a:srgbClr val="153B5B"/>
                </a:solidFill>
                <a:latin typeface="Aptos"/>
              </a:rPr>
              <a:t>$</a:t>
            </a:r>
            <a:endParaRPr sz="1000" b="1" i="0" dirty="0">
              <a:solidFill>
                <a:srgbClr val="153B5B"/>
              </a:solidFill>
              <a:latin typeface="Aptos"/>
            </a:endParaRPr>
          </a:p>
        </p:txBody>
      </p:sp>
      <p:sp>
        <p:nvSpPr>
          <p:cNvPr id="187" name="TextBox 186"/>
          <p:cNvSpPr txBox="1"/>
          <p:nvPr/>
        </p:nvSpPr>
        <p:spPr>
          <a:xfrm>
            <a:off x="6698633" y="4370832"/>
            <a:ext cx="918318" cy="283464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/>
            <a:r>
              <a:rPr lang="en-US" sz="1000" b="1" dirty="0">
                <a:solidFill>
                  <a:srgbClr val="20303C"/>
                </a:solidFill>
                <a:latin typeface="Aptos"/>
              </a:rPr>
              <a:t>Build A Buddy</a:t>
            </a:r>
            <a:endParaRPr sz="1000" b="1" i="0" dirty="0">
              <a:solidFill>
                <a:srgbClr val="20303C"/>
              </a:solidFill>
              <a:latin typeface="Aptos"/>
            </a:endParaRPr>
          </a:p>
        </p:txBody>
      </p:sp>
      <p:sp>
        <p:nvSpPr>
          <p:cNvPr id="188" name="TextBox 187"/>
          <p:cNvSpPr txBox="1"/>
          <p:nvPr/>
        </p:nvSpPr>
        <p:spPr>
          <a:xfrm>
            <a:off x="6724087" y="4687482"/>
            <a:ext cx="918318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/>
            <a:r>
              <a:rPr sz="1000" b="0" i="1">
                <a:solidFill>
                  <a:srgbClr val="667784"/>
                </a:solidFill>
                <a:latin typeface="Aptos"/>
              </a:rPr>
              <a:t>Lagoon Pool</a:t>
            </a:r>
          </a:p>
        </p:txBody>
      </p:sp>
      <p:sp>
        <p:nvSpPr>
          <p:cNvPr id="189" name="Rectangle 188"/>
          <p:cNvSpPr/>
          <p:nvPr/>
        </p:nvSpPr>
        <p:spPr>
          <a:xfrm>
            <a:off x="6689489" y="5084064"/>
            <a:ext cx="900030" cy="7315"/>
          </a:xfrm>
          <a:prstGeom prst="rect">
            <a:avLst/>
          </a:prstGeom>
          <a:solidFill>
            <a:srgbClr val="E4EBF0"/>
          </a:solidFill>
          <a:ln w="10160">
            <a:solidFill>
              <a:srgbClr val="E4EB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0" name="TextBox 189"/>
          <p:cNvSpPr txBox="1"/>
          <p:nvPr/>
        </p:nvSpPr>
        <p:spPr>
          <a:xfrm>
            <a:off x="6698633" y="5111496"/>
            <a:ext cx="918318" cy="18288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/>
            <a:r>
              <a:rPr sz="1000" b="1" i="0" dirty="0">
                <a:solidFill>
                  <a:srgbClr val="153B5B"/>
                </a:solidFill>
                <a:latin typeface="Aptos"/>
              </a:rPr>
              <a:t>5:</a:t>
            </a:r>
            <a:r>
              <a:rPr lang="en-US" sz="1000" b="1" i="0" dirty="0">
                <a:solidFill>
                  <a:srgbClr val="153B5B"/>
                </a:solidFill>
                <a:latin typeface="Aptos"/>
              </a:rPr>
              <a:t>0</a:t>
            </a:r>
            <a:r>
              <a:rPr sz="1000" b="1" i="0" dirty="0">
                <a:solidFill>
                  <a:srgbClr val="153B5B"/>
                </a:solidFill>
                <a:latin typeface="Aptos"/>
              </a:rPr>
              <a:t>0pm</a:t>
            </a:r>
          </a:p>
        </p:txBody>
      </p:sp>
      <p:sp>
        <p:nvSpPr>
          <p:cNvPr id="191" name="TextBox 190"/>
          <p:cNvSpPr txBox="1"/>
          <p:nvPr/>
        </p:nvSpPr>
        <p:spPr>
          <a:xfrm>
            <a:off x="6698633" y="5285232"/>
            <a:ext cx="918318" cy="283464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/>
            <a:r>
              <a:rPr lang="en-US" sz="1000" b="1" i="0" dirty="0">
                <a:solidFill>
                  <a:srgbClr val="20303C"/>
                </a:solidFill>
                <a:latin typeface="Aptos"/>
              </a:rPr>
              <a:t>Pickleball meet up</a:t>
            </a:r>
            <a:endParaRPr sz="1000" b="1" i="0" dirty="0">
              <a:solidFill>
                <a:srgbClr val="20303C"/>
              </a:solidFill>
              <a:latin typeface="Aptos"/>
            </a:endParaRPr>
          </a:p>
        </p:txBody>
      </p:sp>
      <p:sp>
        <p:nvSpPr>
          <p:cNvPr id="192" name="TextBox 191"/>
          <p:cNvSpPr txBox="1"/>
          <p:nvPr/>
        </p:nvSpPr>
        <p:spPr>
          <a:xfrm>
            <a:off x="6698633" y="5660136"/>
            <a:ext cx="918318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/>
            <a:r>
              <a:rPr lang="en-US" sz="1000" b="0" i="1" dirty="0">
                <a:solidFill>
                  <a:srgbClr val="667784"/>
                </a:solidFill>
                <a:latin typeface="Aptos"/>
              </a:rPr>
              <a:t>Sports court</a:t>
            </a:r>
            <a:endParaRPr sz="1000" b="0" i="1" dirty="0">
              <a:solidFill>
                <a:srgbClr val="667784"/>
              </a:solidFill>
              <a:latin typeface="Aptos"/>
            </a:endParaRPr>
          </a:p>
        </p:txBody>
      </p:sp>
      <p:sp>
        <p:nvSpPr>
          <p:cNvPr id="193" name="Rectangle 192"/>
          <p:cNvSpPr/>
          <p:nvPr/>
        </p:nvSpPr>
        <p:spPr>
          <a:xfrm>
            <a:off x="6689489" y="5998464"/>
            <a:ext cx="900030" cy="7315"/>
          </a:xfrm>
          <a:prstGeom prst="rect">
            <a:avLst/>
          </a:prstGeom>
          <a:solidFill>
            <a:srgbClr val="E4EBF0"/>
          </a:solidFill>
          <a:ln w="10160">
            <a:solidFill>
              <a:srgbClr val="E4EB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4" name="TextBox 193"/>
          <p:cNvSpPr txBox="1"/>
          <p:nvPr/>
        </p:nvSpPr>
        <p:spPr>
          <a:xfrm>
            <a:off x="6698633" y="6025896"/>
            <a:ext cx="918318" cy="18288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/>
            <a:r>
              <a:rPr sz="1000" b="1" i="0" dirty="0">
                <a:solidFill>
                  <a:srgbClr val="153B5B"/>
                </a:solidFill>
                <a:latin typeface="Aptos"/>
              </a:rPr>
              <a:t>6:</a:t>
            </a:r>
            <a:r>
              <a:rPr lang="en-US" sz="1000" b="1" i="0" dirty="0">
                <a:solidFill>
                  <a:srgbClr val="153B5B"/>
                </a:solidFill>
                <a:latin typeface="Aptos"/>
              </a:rPr>
              <a:t>0</a:t>
            </a:r>
            <a:r>
              <a:rPr sz="1000" b="1" i="0" dirty="0">
                <a:solidFill>
                  <a:srgbClr val="153B5B"/>
                </a:solidFill>
                <a:latin typeface="Aptos"/>
              </a:rPr>
              <a:t>0–8:</a:t>
            </a:r>
            <a:r>
              <a:rPr lang="en-US" sz="1000" b="1" i="0" dirty="0">
                <a:solidFill>
                  <a:srgbClr val="153B5B"/>
                </a:solidFill>
                <a:latin typeface="Aptos"/>
              </a:rPr>
              <a:t>0</a:t>
            </a:r>
            <a:r>
              <a:rPr sz="1000" b="1" i="0" dirty="0">
                <a:solidFill>
                  <a:srgbClr val="153B5B"/>
                </a:solidFill>
                <a:latin typeface="Aptos"/>
              </a:rPr>
              <a:t>0pm</a:t>
            </a:r>
          </a:p>
        </p:txBody>
      </p:sp>
      <p:sp>
        <p:nvSpPr>
          <p:cNvPr id="195" name="TextBox 194"/>
          <p:cNvSpPr txBox="1"/>
          <p:nvPr/>
        </p:nvSpPr>
        <p:spPr>
          <a:xfrm>
            <a:off x="6698633" y="6199632"/>
            <a:ext cx="918318" cy="283464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rmAutofit/>
          </a:bodyPr>
          <a:lstStyle/>
          <a:p>
            <a:pPr algn="l"/>
            <a:r>
              <a:rPr sz="1000" b="1" i="0" dirty="0">
                <a:solidFill>
                  <a:srgbClr val="20303C"/>
                </a:solidFill>
                <a:latin typeface="Aptos"/>
              </a:rPr>
              <a:t>Adult Karaoke</a:t>
            </a:r>
          </a:p>
        </p:txBody>
      </p:sp>
      <p:sp>
        <p:nvSpPr>
          <p:cNvPr id="196" name="TextBox 195"/>
          <p:cNvSpPr txBox="1"/>
          <p:nvPr/>
        </p:nvSpPr>
        <p:spPr>
          <a:xfrm>
            <a:off x="6698633" y="6464808"/>
            <a:ext cx="918318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/>
            <a:r>
              <a:rPr sz="1000" b="0" i="1">
                <a:solidFill>
                  <a:srgbClr val="667784"/>
                </a:solidFill>
                <a:latin typeface="Aptos"/>
              </a:rPr>
              <a:t>Adult Pool</a:t>
            </a:r>
          </a:p>
        </p:txBody>
      </p:sp>
      <p:sp>
        <p:nvSpPr>
          <p:cNvPr id="197" name="Rounded Rectangle 196"/>
          <p:cNvSpPr/>
          <p:nvPr/>
        </p:nvSpPr>
        <p:spPr>
          <a:xfrm>
            <a:off x="6652259" y="697306"/>
            <a:ext cx="1965960" cy="347472"/>
          </a:xfrm>
          <a:prstGeom prst="roundRect">
            <a:avLst/>
          </a:prstGeom>
          <a:solidFill>
            <a:srgbClr val="FF6B5E"/>
          </a:solidFill>
          <a:ln w="10160">
            <a:solidFill>
              <a:srgbClr val="FF6B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8" name="TextBox 197"/>
          <p:cNvSpPr txBox="1"/>
          <p:nvPr/>
        </p:nvSpPr>
        <p:spPr>
          <a:xfrm>
            <a:off x="6754150" y="797356"/>
            <a:ext cx="1783080" cy="16459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ctr"/>
            <a:r>
              <a:rPr lang="en-US" sz="1000" b="1" i="1" dirty="0">
                <a:solidFill>
                  <a:srgbClr val="FFFFFF"/>
                </a:solidFill>
                <a:latin typeface="Aptos"/>
              </a:rPr>
              <a:t>DAILY DRINKS SPECIALS</a:t>
            </a:r>
            <a:endParaRPr sz="1000" b="1" i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199" name="Rounded Rectangle 198"/>
          <p:cNvSpPr/>
          <p:nvPr/>
        </p:nvSpPr>
        <p:spPr>
          <a:xfrm>
            <a:off x="7863840" y="1412748"/>
            <a:ext cx="1965960" cy="132588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3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0" name="TextBox 199"/>
          <p:cNvSpPr txBox="1"/>
          <p:nvPr/>
        </p:nvSpPr>
        <p:spPr>
          <a:xfrm>
            <a:off x="8275320" y="1488571"/>
            <a:ext cx="1691639" cy="18288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rmAutofit fontScale="92500" lnSpcReduction="20000"/>
          </a:bodyPr>
          <a:lstStyle/>
          <a:p>
            <a:pPr algn="just"/>
            <a:r>
              <a:rPr sz="1040" b="1" i="0" dirty="0">
                <a:solidFill>
                  <a:srgbClr val="153B5B"/>
                </a:solidFill>
                <a:latin typeface="Aptos"/>
              </a:rPr>
              <a:t>DAILY ACTIVITIES</a:t>
            </a:r>
          </a:p>
        </p:txBody>
      </p:sp>
      <p:sp>
        <p:nvSpPr>
          <p:cNvPr id="201" name="TextBox 200"/>
          <p:cNvSpPr txBox="1"/>
          <p:nvPr/>
        </p:nvSpPr>
        <p:spPr>
          <a:xfrm>
            <a:off x="8001000" y="1667290"/>
            <a:ext cx="1005840" cy="15544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/>
            <a:r>
              <a:rPr sz="800" b="0" i="0" dirty="0">
                <a:solidFill>
                  <a:srgbClr val="20303C"/>
                </a:solidFill>
                <a:latin typeface="Aptos"/>
              </a:rPr>
              <a:t>Old Time Photos</a:t>
            </a:r>
          </a:p>
        </p:txBody>
      </p:sp>
      <p:sp>
        <p:nvSpPr>
          <p:cNvPr id="202" name="TextBox 201"/>
          <p:cNvSpPr txBox="1"/>
          <p:nvPr/>
        </p:nvSpPr>
        <p:spPr>
          <a:xfrm>
            <a:off x="9066276" y="1691640"/>
            <a:ext cx="603504" cy="15544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r"/>
            <a:r>
              <a:rPr sz="800" b="0" i="0" dirty="0">
                <a:solidFill>
                  <a:srgbClr val="667784"/>
                </a:solidFill>
                <a:latin typeface="Aptos"/>
              </a:rPr>
              <a:t>Concierge</a:t>
            </a:r>
          </a:p>
        </p:txBody>
      </p:sp>
      <p:sp>
        <p:nvSpPr>
          <p:cNvPr id="203" name="TextBox 202"/>
          <p:cNvSpPr txBox="1"/>
          <p:nvPr/>
        </p:nvSpPr>
        <p:spPr>
          <a:xfrm>
            <a:off x="8021035" y="1828800"/>
            <a:ext cx="1005840" cy="15544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/>
            <a:r>
              <a:rPr sz="800" b="0" i="0">
                <a:solidFill>
                  <a:srgbClr val="20303C"/>
                </a:solidFill>
                <a:latin typeface="Aptos"/>
              </a:rPr>
              <a:t>Crosswords</a:t>
            </a:r>
          </a:p>
        </p:txBody>
      </p:sp>
      <p:sp>
        <p:nvSpPr>
          <p:cNvPr id="204" name="TextBox 203"/>
          <p:cNvSpPr txBox="1"/>
          <p:nvPr/>
        </p:nvSpPr>
        <p:spPr>
          <a:xfrm>
            <a:off x="8988552" y="1833372"/>
            <a:ext cx="603504" cy="15544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r"/>
            <a:r>
              <a:rPr sz="800" b="0" i="0" dirty="0">
                <a:solidFill>
                  <a:srgbClr val="667784"/>
                </a:solidFill>
                <a:latin typeface="Aptos"/>
              </a:rPr>
              <a:t>Lobby</a:t>
            </a:r>
          </a:p>
        </p:txBody>
      </p:sp>
      <p:sp>
        <p:nvSpPr>
          <p:cNvPr id="205" name="TextBox 204"/>
          <p:cNvSpPr txBox="1"/>
          <p:nvPr/>
        </p:nvSpPr>
        <p:spPr>
          <a:xfrm>
            <a:off x="8010145" y="1997964"/>
            <a:ext cx="1005840" cy="15544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/>
            <a:r>
              <a:rPr sz="800" b="0" i="0" dirty="0">
                <a:solidFill>
                  <a:srgbClr val="20303C"/>
                </a:solidFill>
                <a:latin typeface="Aptos"/>
              </a:rPr>
              <a:t>Yard Games</a:t>
            </a:r>
          </a:p>
        </p:txBody>
      </p:sp>
      <p:sp>
        <p:nvSpPr>
          <p:cNvPr id="206" name="TextBox 205"/>
          <p:cNvSpPr txBox="1"/>
          <p:nvPr/>
        </p:nvSpPr>
        <p:spPr>
          <a:xfrm>
            <a:off x="9114821" y="1977518"/>
            <a:ext cx="603504" cy="15544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r"/>
            <a:r>
              <a:rPr sz="800" b="0" i="0" dirty="0">
                <a:solidFill>
                  <a:srgbClr val="667784"/>
                </a:solidFill>
                <a:latin typeface="Aptos"/>
              </a:rPr>
              <a:t>Bocce Park</a:t>
            </a:r>
          </a:p>
        </p:txBody>
      </p:sp>
      <p:sp>
        <p:nvSpPr>
          <p:cNvPr id="207" name="TextBox 206"/>
          <p:cNvSpPr txBox="1"/>
          <p:nvPr/>
        </p:nvSpPr>
        <p:spPr>
          <a:xfrm>
            <a:off x="8010145" y="2196429"/>
            <a:ext cx="1005840" cy="15544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/>
            <a:r>
              <a:rPr sz="800" b="0" i="0" dirty="0">
                <a:solidFill>
                  <a:srgbClr val="20303C"/>
                </a:solidFill>
                <a:latin typeface="Aptos"/>
              </a:rPr>
              <a:t>Scavenger Hunt</a:t>
            </a:r>
          </a:p>
        </p:txBody>
      </p:sp>
      <p:sp>
        <p:nvSpPr>
          <p:cNvPr id="208" name="TextBox 207"/>
          <p:cNvSpPr txBox="1"/>
          <p:nvPr/>
        </p:nvSpPr>
        <p:spPr>
          <a:xfrm>
            <a:off x="9004554" y="2153412"/>
            <a:ext cx="603504" cy="15544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r"/>
            <a:r>
              <a:rPr sz="800" b="0" i="0" dirty="0">
                <a:solidFill>
                  <a:srgbClr val="667784"/>
                </a:solidFill>
                <a:latin typeface="Aptos"/>
              </a:rPr>
              <a:t>Lobby</a:t>
            </a:r>
          </a:p>
        </p:txBody>
      </p:sp>
      <p:sp>
        <p:nvSpPr>
          <p:cNvPr id="209" name="TextBox 208"/>
          <p:cNvSpPr txBox="1"/>
          <p:nvPr/>
        </p:nvSpPr>
        <p:spPr>
          <a:xfrm>
            <a:off x="8021035" y="2396242"/>
            <a:ext cx="1005840" cy="15544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/>
            <a:r>
              <a:rPr sz="800" b="0" i="0">
                <a:solidFill>
                  <a:srgbClr val="20303C"/>
                </a:solidFill>
                <a:latin typeface="Aptos"/>
              </a:rPr>
              <a:t>Board Games</a:t>
            </a:r>
          </a:p>
        </p:txBody>
      </p:sp>
      <p:sp>
        <p:nvSpPr>
          <p:cNvPr id="210" name="TextBox 209"/>
          <p:cNvSpPr txBox="1"/>
          <p:nvPr/>
        </p:nvSpPr>
        <p:spPr>
          <a:xfrm>
            <a:off x="9004554" y="2363096"/>
            <a:ext cx="603504" cy="15544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r"/>
            <a:r>
              <a:rPr sz="800" b="0" i="0">
                <a:solidFill>
                  <a:srgbClr val="667784"/>
                </a:solidFill>
                <a:latin typeface="Aptos"/>
              </a:rPr>
              <a:t>Lobby</a:t>
            </a:r>
          </a:p>
        </p:txBody>
      </p:sp>
      <p:sp>
        <p:nvSpPr>
          <p:cNvPr id="211" name="Rounded Rectangle 210"/>
          <p:cNvSpPr/>
          <p:nvPr/>
        </p:nvSpPr>
        <p:spPr>
          <a:xfrm>
            <a:off x="7873395" y="2878428"/>
            <a:ext cx="1965960" cy="1280160"/>
          </a:xfrm>
          <a:prstGeom prst="roundRect">
            <a:avLst/>
          </a:prstGeom>
          <a:solidFill>
            <a:srgbClr val="DFF2FF"/>
          </a:solidFill>
          <a:ln w="10160">
            <a:solidFill>
              <a:srgbClr val="BFDFF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2" name="TextBox 211"/>
          <p:cNvSpPr txBox="1"/>
          <p:nvPr/>
        </p:nvSpPr>
        <p:spPr>
          <a:xfrm>
            <a:off x="8215884" y="3041819"/>
            <a:ext cx="1691639" cy="18288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rmAutofit fontScale="92500" lnSpcReduction="20000"/>
          </a:bodyPr>
          <a:lstStyle/>
          <a:p>
            <a:pPr algn="l"/>
            <a:r>
              <a:rPr sz="1040" b="1" i="0" dirty="0">
                <a:solidFill>
                  <a:srgbClr val="153B5B"/>
                </a:solidFill>
                <a:latin typeface="Aptos"/>
              </a:rPr>
              <a:t>VACATION DUCKS</a:t>
            </a:r>
          </a:p>
        </p:txBody>
      </p:sp>
      <p:sp>
        <p:nvSpPr>
          <p:cNvPr id="213" name="TextBox 212"/>
          <p:cNvSpPr txBox="1"/>
          <p:nvPr/>
        </p:nvSpPr>
        <p:spPr>
          <a:xfrm>
            <a:off x="8010145" y="3262579"/>
            <a:ext cx="1691639" cy="804672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rmAutofit/>
          </a:bodyPr>
          <a:lstStyle/>
          <a:p>
            <a:pPr algn="just"/>
            <a:r>
              <a:rPr sz="900" b="0" i="0" dirty="0">
                <a:solidFill>
                  <a:srgbClr val="20303C"/>
                </a:solidFill>
                <a:latin typeface="Aptos"/>
              </a:rPr>
              <a:t>Keep an eye out for hidden CV Quacks around the resort. Keep your duck or re-hide it for someone else to find. Share your photo with #cibolavistafun.</a:t>
            </a:r>
          </a:p>
        </p:txBody>
      </p:sp>
      <p:sp>
        <p:nvSpPr>
          <p:cNvPr id="214" name="Rounded Rectangle 213"/>
          <p:cNvSpPr/>
          <p:nvPr/>
        </p:nvSpPr>
        <p:spPr>
          <a:xfrm>
            <a:off x="7892865" y="4313502"/>
            <a:ext cx="1965960" cy="107899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3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5" name="TextBox 214"/>
          <p:cNvSpPr txBox="1"/>
          <p:nvPr/>
        </p:nvSpPr>
        <p:spPr>
          <a:xfrm>
            <a:off x="8368199" y="4331380"/>
            <a:ext cx="1691639" cy="18288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rmAutofit fontScale="92500" lnSpcReduction="20000"/>
          </a:bodyPr>
          <a:lstStyle/>
          <a:p>
            <a:pPr algn="l"/>
            <a:r>
              <a:rPr sz="1040" b="1" i="0" dirty="0">
                <a:solidFill>
                  <a:srgbClr val="153B5B"/>
                </a:solidFill>
                <a:latin typeface="Aptos"/>
              </a:rPr>
              <a:t>BOCCE PARK</a:t>
            </a:r>
          </a:p>
        </p:txBody>
      </p:sp>
      <p:sp>
        <p:nvSpPr>
          <p:cNvPr id="216" name="TextBox 215"/>
          <p:cNvSpPr txBox="1"/>
          <p:nvPr/>
        </p:nvSpPr>
        <p:spPr>
          <a:xfrm>
            <a:off x="7938841" y="4484875"/>
            <a:ext cx="1913562" cy="566928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just"/>
            <a:r>
              <a:rPr sz="900" b="0" i="0" dirty="0">
                <a:solidFill>
                  <a:srgbClr val="20303C"/>
                </a:solidFill>
                <a:latin typeface="Aptos"/>
              </a:rPr>
              <a:t>Located behind the adult pool</a:t>
            </a:r>
            <a:r>
              <a:rPr lang="en-US" sz="900" dirty="0">
                <a:solidFill>
                  <a:srgbClr val="20303C"/>
                </a:solidFill>
                <a:latin typeface="Aptos"/>
              </a:rPr>
              <a:t>, Bocce Park is one of Cibola Vista Resort &amp; Spa’s newest recreational amenities. Originally introduced in 2022, the area was expanded in 2026 with the addition of a new putting green.</a:t>
            </a:r>
            <a:r>
              <a:rPr sz="900" b="0" i="0" dirty="0">
                <a:solidFill>
                  <a:srgbClr val="20303C"/>
                </a:solidFill>
                <a:latin typeface="Aptos"/>
              </a:rPr>
              <a:t> </a:t>
            </a:r>
          </a:p>
        </p:txBody>
      </p:sp>
      <p:sp>
        <p:nvSpPr>
          <p:cNvPr id="217" name="Rounded Rectangle 216"/>
          <p:cNvSpPr/>
          <p:nvPr/>
        </p:nvSpPr>
        <p:spPr>
          <a:xfrm>
            <a:off x="7906838" y="5641848"/>
            <a:ext cx="1965960" cy="1115568"/>
          </a:xfrm>
          <a:prstGeom prst="roundRect">
            <a:avLst/>
          </a:prstGeom>
          <a:solidFill>
            <a:srgbClr val="FFF2D8"/>
          </a:solidFill>
          <a:ln w="10160">
            <a:solidFill>
              <a:srgbClr val="F2D8A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8" name="TextBox 217"/>
          <p:cNvSpPr txBox="1"/>
          <p:nvPr/>
        </p:nvSpPr>
        <p:spPr>
          <a:xfrm>
            <a:off x="8106361" y="5813632"/>
            <a:ext cx="1691639" cy="18288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ctr"/>
            <a:r>
              <a:rPr lang="en-US" sz="1400" b="1" i="0" dirty="0">
                <a:solidFill>
                  <a:srgbClr val="7B5A14"/>
                </a:solidFill>
                <a:latin typeface="Aptos"/>
              </a:rPr>
              <a:t>Owner </a:t>
            </a:r>
            <a:r>
              <a:rPr lang="en-US" sz="1400" b="1" i="0">
                <a:solidFill>
                  <a:srgbClr val="7B5A14"/>
                </a:solidFill>
                <a:latin typeface="Aptos"/>
              </a:rPr>
              <a:t>Appreciation </a:t>
            </a:r>
            <a:r>
              <a:rPr lang="en-US" sz="1400" b="1">
                <a:solidFill>
                  <a:srgbClr val="7B5A14"/>
                </a:solidFill>
                <a:latin typeface="Aptos"/>
              </a:rPr>
              <a:t>Happy Hour</a:t>
            </a:r>
            <a:endParaRPr sz="1400" b="1" i="0" dirty="0">
              <a:solidFill>
                <a:srgbClr val="7B5A14"/>
              </a:solidFill>
              <a:latin typeface="Aptos"/>
            </a:endParaRPr>
          </a:p>
        </p:txBody>
      </p:sp>
      <p:sp>
        <p:nvSpPr>
          <p:cNvPr id="219" name="TextBox 218"/>
          <p:cNvSpPr txBox="1"/>
          <p:nvPr/>
        </p:nvSpPr>
        <p:spPr>
          <a:xfrm>
            <a:off x="8143963" y="6196653"/>
            <a:ext cx="1654037" cy="451035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rmAutofit fontScale="92500" lnSpcReduction="10000"/>
          </a:bodyPr>
          <a:lstStyle/>
          <a:p>
            <a:pPr algn="l"/>
            <a:r>
              <a:rPr lang="en-US" sz="1400" dirty="0"/>
              <a:t>Thursday, 1:00-2:00PM</a:t>
            </a:r>
          </a:p>
          <a:p>
            <a:pPr algn="just"/>
            <a:r>
              <a:rPr lang="en-US" sz="1400" dirty="0"/>
              <a:t> at the Adult Pool Area</a:t>
            </a:r>
            <a:endParaRPr sz="1400" dirty="0"/>
          </a:p>
        </p:txBody>
      </p:sp>
      <p:sp>
        <p:nvSpPr>
          <p:cNvPr id="220" name="Rounded Rectangle 219"/>
          <p:cNvSpPr/>
          <p:nvPr/>
        </p:nvSpPr>
        <p:spPr>
          <a:xfrm>
            <a:off x="228600" y="7095744"/>
            <a:ext cx="7452360" cy="457200"/>
          </a:xfrm>
          <a:prstGeom prst="roundRect">
            <a:avLst/>
          </a:prstGeom>
          <a:solidFill>
            <a:srgbClr val="153B5B"/>
          </a:solidFill>
          <a:ln w="10160">
            <a:solidFill>
              <a:srgbClr val="153B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1" name="TextBox 220"/>
          <p:cNvSpPr txBox="1"/>
          <p:nvPr/>
        </p:nvSpPr>
        <p:spPr>
          <a:xfrm>
            <a:off x="510700" y="7240219"/>
            <a:ext cx="7095744" cy="20116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ctr"/>
            <a:r>
              <a:rPr lang="en-US" sz="1200" b="0" i="0" dirty="0">
                <a:solidFill>
                  <a:srgbClr val="FFFFFF"/>
                </a:solidFill>
                <a:latin typeface="Hilton Sans" panose="020B0503020203020204" pitchFamily="34" charset="0"/>
                <a:cs typeface="Hilton Sans" panose="020B0503020203020204" pitchFamily="34" charset="0"/>
              </a:rPr>
              <a:t>*= Registration required online.</a:t>
            </a:r>
          </a:p>
          <a:p>
            <a:pPr algn="ctr"/>
            <a:r>
              <a:rPr lang="en-US" sz="1200" dirty="0">
                <a:solidFill>
                  <a:srgbClr val="FFFFFF"/>
                </a:solidFill>
                <a:latin typeface="Hilton Sans" panose="020B0503020203020204" pitchFamily="34" charset="0"/>
                <a:cs typeface="Hilton Sans" panose="020B0503020203020204" pitchFamily="34" charset="0"/>
              </a:rPr>
              <a:t>$=Additional fee applies.</a:t>
            </a:r>
            <a:endParaRPr sz="1200" b="0" i="0" dirty="0">
              <a:solidFill>
                <a:srgbClr val="FFFFFF"/>
              </a:solidFill>
              <a:latin typeface="Hilton Sans" panose="020B0503020203020204" pitchFamily="34" charset="0"/>
              <a:cs typeface="Hilton Sans" panose="020B0503020203020204" pitchFamily="34" charset="0"/>
            </a:endParaRPr>
          </a:p>
        </p:txBody>
      </p:sp>
      <p:sp>
        <p:nvSpPr>
          <p:cNvPr id="224" name="TextBox 223"/>
          <p:cNvSpPr txBox="1"/>
          <p:nvPr/>
        </p:nvSpPr>
        <p:spPr>
          <a:xfrm>
            <a:off x="10209943" y="6912864"/>
            <a:ext cx="1691639" cy="548640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rmAutofit/>
          </a:bodyPr>
          <a:lstStyle/>
          <a:p>
            <a:pPr algn="l"/>
            <a:endParaRPr sz="780" b="0" i="0" dirty="0">
              <a:solidFill>
                <a:srgbClr val="667784"/>
              </a:solidFill>
              <a:latin typeface="Apto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1a0105b6-f4af-42cf-895d-25550fe6bd5a}" enabled="0" method="" siteId="{1a0105b6-f4af-42cf-895d-25550fe6bd5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419</Words>
  <Application>Microsoft Office PowerPoint</Application>
  <PresentationFormat>Custom</PresentationFormat>
  <Paragraphs>157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Aptos</vt:lpstr>
      <vt:lpstr>Arial</vt:lpstr>
      <vt:lpstr>Calibri</vt:lpstr>
      <vt:lpstr>Hilton Sans</vt:lpstr>
      <vt:lpstr>Monotype Corsiva</vt:lpstr>
      <vt:lpstr>Office Theme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Kimmy Tripp</dc:creator>
  <cp:keywords/>
  <dc:description>generated using python-pptx</dc:description>
  <cp:lastModifiedBy>Joseph Gladieux</cp:lastModifiedBy>
  <cp:revision>3</cp:revision>
  <dcterms:created xsi:type="dcterms:W3CDTF">2013-01-27T09:14:16Z</dcterms:created>
  <dcterms:modified xsi:type="dcterms:W3CDTF">2026-11-03T19:11:19Z</dcterms:modified>
  <cp:category/>
</cp:coreProperties>
</file>